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colors2.xml" ContentType="application/vnd.openxmlformats-officedocument.drawingml.diagramColors+xml"/>
  <Override PartName="/ppt/diagrams/drawing2.xml" ContentType="application/vnd.ms-office.drawingml.diagramDrawing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diagrams/quickStyle2.xml" ContentType="application/vnd.openxmlformats-officedocument.drawingml.diagramStyl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diagrams/layout2.xml" ContentType="application/vnd.openxmlformats-officedocument.drawingml.diagramLayout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sr-Latn-C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96" autoAdjust="0"/>
  </p:normalViewPr>
  <p:slideViewPr>
    <p:cSldViewPr>
      <p:cViewPr varScale="1">
        <p:scale>
          <a:sx n="47" d="100"/>
          <a:sy n="47" d="100"/>
        </p:scale>
        <p:origin x="-60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5D9D01BA-2696-415D-98BE-1BCD7236E1DC}" type="doc">
      <dgm:prSet loTypeId="urn:microsoft.com/office/officeart/2005/8/layout/process2" loCatId="process" qsTypeId="urn:microsoft.com/office/officeart/2005/8/quickstyle/simple1" qsCatId="simple" csTypeId="urn:microsoft.com/office/officeart/2005/8/colors/accent1_2" csCatId="accent1" phldr="1"/>
      <dgm:spPr/>
    </dgm:pt>
    <dgm:pt modelId="{7157B8BB-F879-4D28-981C-7DCA12B96490}">
      <dgm:prSet phldrT="[Tekst]"/>
      <dgm:spPr/>
      <dgm:t>
        <a:bodyPr/>
        <a:lstStyle/>
        <a:p>
          <a:r>
            <a:rPr lang="hr-HR" dirty="0" smtClean="0"/>
            <a:t>KRUTO</a:t>
          </a:r>
          <a:endParaRPr lang="hr-HR" dirty="0"/>
        </a:p>
      </dgm:t>
    </dgm:pt>
    <dgm:pt modelId="{BACE19F4-96AE-4459-82DC-11D5A322D409}" type="parTrans" cxnId="{2DC39EB2-4DE8-47CE-983F-01C0D28CD5C8}">
      <dgm:prSet/>
      <dgm:spPr/>
      <dgm:t>
        <a:bodyPr/>
        <a:lstStyle/>
        <a:p>
          <a:endParaRPr lang="hr-HR"/>
        </a:p>
      </dgm:t>
    </dgm:pt>
    <dgm:pt modelId="{68646CB9-C1FF-4436-864D-563580FEE1A8}" type="sibTrans" cxnId="{2DC39EB2-4DE8-47CE-983F-01C0D28CD5C8}">
      <dgm:prSet/>
      <dgm:spPr/>
      <dgm:t>
        <a:bodyPr/>
        <a:lstStyle/>
        <a:p>
          <a:endParaRPr lang="hr-HR"/>
        </a:p>
      </dgm:t>
    </dgm:pt>
    <dgm:pt modelId="{6B2BF826-3F46-4E5B-BA5E-C3A4D4A67071}">
      <dgm:prSet phldrT="[Tekst]"/>
      <dgm:spPr/>
      <dgm:t>
        <a:bodyPr/>
        <a:lstStyle/>
        <a:p>
          <a:r>
            <a:rPr lang="hr-HR" dirty="0" smtClean="0"/>
            <a:t>TEKUĆE</a:t>
          </a:r>
          <a:endParaRPr lang="hr-HR" dirty="0"/>
        </a:p>
      </dgm:t>
    </dgm:pt>
    <dgm:pt modelId="{1FC524EC-49B7-4B34-AACD-C833FF824391}" type="parTrans" cxnId="{FB580FF8-5202-45A6-B962-B72B75CE3990}">
      <dgm:prSet/>
      <dgm:spPr/>
      <dgm:t>
        <a:bodyPr/>
        <a:lstStyle/>
        <a:p>
          <a:endParaRPr lang="hr-HR"/>
        </a:p>
      </dgm:t>
    </dgm:pt>
    <dgm:pt modelId="{0D845CC7-BBFD-4553-AAB1-8D2AEE3A3850}" type="sibTrans" cxnId="{FB580FF8-5202-45A6-B962-B72B75CE3990}">
      <dgm:prSet/>
      <dgm:spPr/>
      <dgm:t>
        <a:bodyPr/>
        <a:lstStyle/>
        <a:p>
          <a:endParaRPr lang="hr-HR"/>
        </a:p>
      </dgm:t>
    </dgm:pt>
    <dgm:pt modelId="{5D062776-3F9D-4FD1-942D-BDB3A4E8474A}">
      <dgm:prSet phldrT="[Tekst]"/>
      <dgm:spPr/>
      <dgm:t>
        <a:bodyPr/>
        <a:lstStyle/>
        <a:p>
          <a:r>
            <a:rPr lang="hr-HR" dirty="0" smtClean="0"/>
            <a:t>PLINOVITO</a:t>
          </a:r>
          <a:endParaRPr lang="hr-HR" dirty="0"/>
        </a:p>
      </dgm:t>
    </dgm:pt>
    <dgm:pt modelId="{CDE2FD0F-C14B-4561-9A11-24CC1E970C12}" type="parTrans" cxnId="{BFA2AC57-1350-45B2-B1B3-5575D3C2ADC3}">
      <dgm:prSet/>
      <dgm:spPr/>
      <dgm:t>
        <a:bodyPr/>
        <a:lstStyle/>
        <a:p>
          <a:endParaRPr lang="hr-HR"/>
        </a:p>
      </dgm:t>
    </dgm:pt>
    <dgm:pt modelId="{6E836397-8BB8-4DF7-B2A4-F89692E8841C}" type="sibTrans" cxnId="{BFA2AC57-1350-45B2-B1B3-5575D3C2ADC3}">
      <dgm:prSet/>
      <dgm:spPr/>
      <dgm:t>
        <a:bodyPr/>
        <a:lstStyle/>
        <a:p>
          <a:endParaRPr lang="hr-HR"/>
        </a:p>
      </dgm:t>
    </dgm:pt>
    <dgm:pt modelId="{E7F6E44B-8432-4128-BCF3-F7EDEBA0F0EE}" type="pres">
      <dgm:prSet presAssocID="{5D9D01BA-2696-415D-98BE-1BCD7236E1DC}" presName="linearFlow" presStyleCnt="0">
        <dgm:presLayoutVars>
          <dgm:resizeHandles val="exact"/>
        </dgm:presLayoutVars>
      </dgm:prSet>
      <dgm:spPr/>
    </dgm:pt>
    <dgm:pt modelId="{78DDEAB5-529F-4AF4-AC43-A5163C593FDB}" type="pres">
      <dgm:prSet presAssocID="{7157B8BB-F879-4D28-981C-7DCA12B96490}" presName="node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4826875B-5D41-4000-AE43-7E181F259A5B}" type="pres">
      <dgm:prSet presAssocID="{68646CB9-C1FF-4436-864D-563580FEE1A8}" presName="sibTrans" presStyleLbl="sibTrans2D1" presStyleIdx="0" presStyleCnt="2"/>
      <dgm:spPr/>
      <dgm:t>
        <a:bodyPr/>
        <a:lstStyle/>
        <a:p>
          <a:endParaRPr lang="hr-HR"/>
        </a:p>
      </dgm:t>
    </dgm:pt>
    <dgm:pt modelId="{9A9D1A77-F936-437A-83CF-F85A979AD2E5}" type="pres">
      <dgm:prSet presAssocID="{68646CB9-C1FF-4436-864D-563580FEE1A8}" presName="connectorText" presStyleLbl="sibTrans2D1" presStyleIdx="0" presStyleCnt="2"/>
      <dgm:spPr/>
      <dgm:t>
        <a:bodyPr/>
        <a:lstStyle/>
        <a:p>
          <a:endParaRPr lang="hr-HR"/>
        </a:p>
      </dgm:t>
    </dgm:pt>
    <dgm:pt modelId="{79DE79D4-C297-4275-B965-CE2D933787CF}" type="pres">
      <dgm:prSet presAssocID="{6B2BF826-3F46-4E5B-BA5E-C3A4D4A67071}" presName="node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ECE79868-D8F3-4CF0-AD29-C3BED0C7BA88}" type="pres">
      <dgm:prSet presAssocID="{0D845CC7-BBFD-4553-AAB1-8D2AEE3A3850}" presName="sibTrans" presStyleLbl="sibTrans2D1" presStyleIdx="1" presStyleCnt="2"/>
      <dgm:spPr/>
      <dgm:t>
        <a:bodyPr/>
        <a:lstStyle/>
        <a:p>
          <a:endParaRPr lang="hr-HR"/>
        </a:p>
      </dgm:t>
    </dgm:pt>
    <dgm:pt modelId="{D9586A24-34E6-429B-B0E7-F397F48BD1F9}" type="pres">
      <dgm:prSet presAssocID="{0D845CC7-BBFD-4553-AAB1-8D2AEE3A3850}" presName="connectorText" presStyleLbl="sibTrans2D1" presStyleIdx="1" presStyleCnt="2"/>
      <dgm:spPr/>
      <dgm:t>
        <a:bodyPr/>
        <a:lstStyle/>
        <a:p>
          <a:endParaRPr lang="hr-HR"/>
        </a:p>
      </dgm:t>
    </dgm:pt>
    <dgm:pt modelId="{4FEE3959-2DD6-4A84-B79E-20422041A72E}" type="pres">
      <dgm:prSet presAssocID="{5D062776-3F9D-4FD1-942D-BDB3A4E8474A}" presName="node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8447D88F-037B-4813-B0AE-0FF682F991F2}" type="presOf" srcId="{5D9D01BA-2696-415D-98BE-1BCD7236E1DC}" destId="{E7F6E44B-8432-4128-BCF3-F7EDEBA0F0EE}" srcOrd="0" destOrd="0" presId="urn:microsoft.com/office/officeart/2005/8/layout/process2"/>
    <dgm:cxn modelId="{A209A9C1-6C0F-4605-A04A-5879F2332C73}" type="presOf" srcId="{6B2BF826-3F46-4E5B-BA5E-C3A4D4A67071}" destId="{79DE79D4-C297-4275-B965-CE2D933787CF}" srcOrd="0" destOrd="0" presId="urn:microsoft.com/office/officeart/2005/8/layout/process2"/>
    <dgm:cxn modelId="{1D3E0B94-1AE3-4504-97DB-087BD8AF02E2}" type="presOf" srcId="{7157B8BB-F879-4D28-981C-7DCA12B96490}" destId="{78DDEAB5-529F-4AF4-AC43-A5163C593FDB}" srcOrd="0" destOrd="0" presId="urn:microsoft.com/office/officeart/2005/8/layout/process2"/>
    <dgm:cxn modelId="{ACC9B62C-5735-4465-A415-F1E35DFDD2EA}" type="presOf" srcId="{5D062776-3F9D-4FD1-942D-BDB3A4E8474A}" destId="{4FEE3959-2DD6-4A84-B79E-20422041A72E}" srcOrd="0" destOrd="0" presId="urn:microsoft.com/office/officeart/2005/8/layout/process2"/>
    <dgm:cxn modelId="{2DC39EB2-4DE8-47CE-983F-01C0D28CD5C8}" srcId="{5D9D01BA-2696-415D-98BE-1BCD7236E1DC}" destId="{7157B8BB-F879-4D28-981C-7DCA12B96490}" srcOrd="0" destOrd="0" parTransId="{BACE19F4-96AE-4459-82DC-11D5A322D409}" sibTransId="{68646CB9-C1FF-4436-864D-563580FEE1A8}"/>
    <dgm:cxn modelId="{036646FD-1523-4B0D-8F0F-EE438ECBF886}" type="presOf" srcId="{0D845CC7-BBFD-4553-AAB1-8D2AEE3A3850}" destId="{ECE79868-D8F3-4CF0-AD29-C3BED0C7BA88}" srcOrd="0" destOrd="0" presId="urn:microsoft.com/office/officeart/2005/8/layout/process2"/>
    <dgm:cxn modelId="{34401CA2-33B1-4AC7-8C65-14555D14F7CF}" type="presOf" srcId="{68646CB9-C1FF-4436-864D-563580FEE1A8}" destId="{9A9D1A77-F936-437A-83CF-F85A979AD2E5}" srcOrd="1" destOrd="0" presId="urn:microsoft.com/office/officeart/2005/8/layout/process2"/>
    <dgm:cxn modelId="{72BD7B5B-C736-49D0-B88D-E0BB2078A4C6}" type="presOf" srcId="{68646CB9-C1FF-4436-864D-563580FEE1A8}" destId="{4826875B-5D41-4000-AE43-7E181F259A5B}" srcOrd="0" destOrd="0" presId="urn:microsoft.com/office/officeart/2005/8/layout/process2"/>
    <dgm:cxn modelId="{FB580FF8-5202-45A6-B962-B72B75CE3990}" srcId="{5D9D01BA-2696-415D-98BE-1BCD7236E1DC}" destId="{6B2BF826-3F46-4E5B-BA5E-C3A4D4A67071}" srcOrd="1" destOrd="0" parTransId="{1FC524EC-49B7-4B34-AACD-C833FF824391}" sibTransId="{0D845CC7-BBFD-4553-AAB1-8D2AEE3A3850}"/>
    <dgm:cxn modelId="{BFA2AC57-1350-45B2-B1B3-5575D3C2ADC3}" srcId="{5D9D01BA-2696-415D-98BE-1BCD7236E1DC}" destId="{5D062776-3F9D-4FD1-942D-BDB3A4E8474A}" srcOrd="2" destOrd="0" parTransId="{CDE2FD0F-C14B-4561-9A11-24CC1E970C12}" sibTransId="{6E836397-8BB8-4DF7-B2A4-F89692E8841C}"/>
    <dgm:cxn modelId="{0BC7437C-E51D-49C1-B15F-E0FE414AADFE}" type="presOf" srcId="{0D845CC7-BBFD-4553-AAB1-8D2AEE3A3850}" destId="{D9586A24-34E6-429B-B0E7-F397F48BD1F9}" srcOrd="1" destOrd="0" presId="urn:microsoft.com/office/officeart/2005/8/layout/process2"/>
    <dgm:cxn modelId="{813C1638-256B-43B9-8941-4A705ECC700B}" type="presParOf" srcId="{E7F6E44B-8432-4128-BCF3-F7EDEBA0F0EE}" destId="{78DDEAB5-529F-4AF4-AC43-A5163C593FDB}" srcOrd="0" destOrd="0" presId="urn:microsoft.com/office/officeart/2005/8/layout/process2"/>
    <dgm:cxn modelId="{F5D6C117-2A96-4ECA-84C6-150F55012635}" type="presParOf" srcId="{E7F6E44B-8432-4128-BCF3-F7EDEBA0F0EE}" destId="{4826875B-5D41-4000-AE43-7E181F259A5B}" srcOrd="1" destOrd="0" presId="urn:microsoft.com/office/officeart/2005/8/layout/process2"/>
    <dgm:cxn modelId="{4DF22023-17C4-49D2-8F6D-2F639F8ADDF4}" type="presParOf" srcId="{4826875B-5D41-4000-AE43-7E181F259A5B}" destId="{9A9D1A77-F936-437A-83CF-F85A979AD2E5}" srcOrd="0" destOrd="0" presId="urn:microsoft.com/office/officeart/2005/8/layout/process2"/>
    <dgm:cxn modelId="{55587544-A01E-407D-97E5-A3F31FF52EC9}" type="presParOf" srcId="{E7F6E44B-8432-4128-BCF3-F7EDEBA0F0EE}" destId="{79DE79D4-C297-4275-B965-CE2D933787CF}" srcOrd="2" destOrd="0" presId="urn:microsoft.com/office/officeart/2005/8/layout/process2"/>
    <dgm:cxn modelId="{E3A0EC71-0C94-4AEF-BF92-A2548BDB5932}" type="presParOf" srcId="{E7F6E44B-8432-4128-BCF3-F7EDEBA0F0EE}" destId="{ECE79868-D8F3-4CF0-AD29-C3BED0C7BA88}" srcOrd="3" destOrd="0" presId="urn:microsoft.com/office/officeart/2005/8/layout/process2"/>
    <dgm:cxn modelId="{AE40438F-C565-41CC-9782-A2791923723E}" type="presParOf" srcId="{ECE79868-D8F3-4CF0-AD29-C3BED0C7BA88}" destId="{D9586A24-34E6-429B-B0E7-F397F48BD1F9}" srcOrd="0" destOrd="0" presId="urn:microsoft.com/office/officeart/2005/8/layout/process2"/>
    <dgm:cxn modelId="{E16BCBF3-AE70-4ECD-91F9-F1728FCDB2B6}" type="presParOf" srcId="{E7F6E44B-8432-4128-BCF3-F7EDEBA0F0EE}" destId="{4FEE3959-2DD6-4A84-B79E-20422041A72E}" srcOrd="4" destOrd="0" presId="urn:microsoft.com/office/officeart/2005/8/layout/process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E75E6D12-2228-4E39-AFDF-43DAAA5E6B49}" type="doc">
      <dgm:prSet loTypeId="urn:microsoft.com/office/officeart/2005/8/layout/venn1" loCatId="relationship" qsTypeId="urn:microsoft.com/office/officeart/2005/8/quickstyle/simple1" qsCatId="simple" csTypeId="urn:microsoft.com/office/officeart/2005/8/colors/accent1_2" csCatId="accent1" phldr="1"/>
      <dgm:spPr/>
    </dgm:pt>
    <dgm:pt modelId="{43B98B6B-41ED-404D-89CB-C3EED8443096}">
      <dgm:prSet phldrT="[Tekst]"/>
      <dgm:spPr/>
      <dgm:t>
        <a:bodyPr/>
        <a:lstStyle/>
        <a:p>
          <a:r>
            <a:rPr lang="hr-HR" dirty="0" smtClean="0">
              <a:solidFill>
                <a:schemeClr val="bg1"/>
              </a:solidFill>
            </a:rPr>
            <a:t>kisik</a:t>
          </a:r>
          <a:endParaRPr lang="hr-HR" dirty="0">
            <a:solidFill>
              <a:schemeClr val="bg1"/>
            </a:solidFill>
          </a:endParaRPr>
        </a:p>
      </dgm:t>
    </dgm:pt>
    <dgm:pt modelId="{A61DE1DD-A7DC-45D5-B84C-53797CF94E7C}" type="parTrans" cxnId="{6F33BC33-B1AF-4B12-B65B-1233B864FA46}">
      <dgm:prSet/>
      <dgm:spPr/>
      <dgm:t>
        <a:bodyPr/>
        <a:lstStyle/>
        <a:p>
          <a:endParaRPr lang="hr-HR"/>
        </a:p>
      </dgm:t>
    </dgm:pt>
    <dgm:pt modelId="{21D080AE-05EE-4AAF-BF42-45E585D276EB}" type="sibTrans" cxnId="{6F33BC33-B1AF-4B12-B65B-1233B864FA46}">
      <dgm:prSet/>
      <dgm:spPr/>
      <dgm:t>
        <a:bodyPr/>
        <a:lstStyle/>
        <a:p>
          <a:endParaRPr lang="hr-HR"/>
        </a:p>
      </dgm:t>
    </dgm:pt>
    <dgm:pt modelId="{75547CF3-7E7B-42F9-9ECC-451B23FB0840}">
      <dgm:prSet phldrT="[Tekst]"/>
      <dgm:spPr/>
      <dgm:t>
        <a:bodyPr/>
        <a:lstStyle/>
        <a:p>
          <a:r>
            <a:rPr lang="hr-HR" dirty="0" smtClean="0">
              <a:solidFill>
                <a:srgbClr val="FF0000"/>
              </a:solidFill>
            </a:rPr>
            <a:t>vodik</a:t>
          </a:r>
          <a:endParaRPr lang="hr-HR" dirty="0">
            <a:solidFill>
              <a:srgbClr val="FF0000"/>
            </a:solidFill>
          </a:endParaRPr>
        </a:p>
      </dgm:t>
    </dgm:pt>
    <dgm:pt modelId="{41D69FE3-BE7A-4894-BF7F-E6C4ABCF66C7}" type="parTrans" cxnId="{D8795778-FEAE-44BB-A4A1-A35F928DE101}">
      <dgm:prSet/>
      <dgm:spPr/>
      <dgm:t>
        <a:bodyPr/>
        <a:lstStyle/>
        <a:p>
          <a:endParaRPr lang="hr-HR"/>
        </a:p>
      </dgm:t>
    </dgm:pt>
    <dgm:pt modelId="{344C593C-B66E-4551-8A2B-0E5C6B76EB88}" type="sibTrans" cxnId="{D8795778-FEAE-44BB-A4A1-A35F928DE101}">
      <dgm:prSet/>
      <dgm:spPr/>
      <dgm:t>
        <a:bodyPr/>
        <a:lstStyle/>
        <a:p>
          <a:endParaRPr lang="hr-HR"/>
        </a:p>
      </dgm:t>
    </dgm:pt>
    <dgm:pt modelId="{8F646974-25CA-4EC7-A1CA-E5560A296BA5}">
      <dgm:prSet phldrT="[Tekst]"/>
      <dgm:spPr/>
      <dgm:t>
        <a:bodyPr/>
        <a:lstStyle/>
        <a:p>
          <a:r>
            <a:rPr lang="hr-HR" dirty="0" smtClean="0">
              <a:solidFill>
                <a:srgbClr val="FF0000"/>
              </a:solidFill>
            </a:rPr>
            <a:t>vodik</a:t>
          </a:r>
          <a:endParaRPr lang="hr-HR" dirty="0">
            <a:solidFill>
              <a:srgbClr val="FF0000"/>
            </a:solidFill>
          </a:endParaRPr>
        </a:p>
      </dgm:t>
    </dgm:pt>
    <dgm:pt modelId="{45F120C2-3130-497C-A1C0-F6676D00B7DD}" type="parTrans" cxnId="{A3B60F93-B4EA-4DFE-9163-FAF47170B845}">
      <dgm:prSet/>
      <dgm:spPr/>
      <dgm:t>
        <a:bodyPr/>
        <a:lstStyle/>
        <a:p>
          <a:endParaRPr lang="hr-HR"/>
        </a:p>
      </dgm:t>
    </dgm:pt>
    <dgm:pt modelId="{2779ADA7-46BB-4D5B-82C8-6D9347B9D2C9}" type="sibTrans" cxnId="{A3B60F93-B4EA-4DFE-9163-FAF47170B845}">
      <dgm:prSet/>
      <dgm:spPr/>
      <dgm:t>
        <a:bodyPr/>
        <a:lstStyle/>
        <a:p>
          <a:endParaRPr lang="hr-HR"/>
        </a:p>
      </dgm:t>
    </dgm:pt>
    <dgm:pt modelId="{DE4EFD15-8951-43D4-B864-3171CB9C7212}" type="pres">
      <dgm:prSet presAssocID="{E75E6D12-2228-4E39-AFDF-43DAAA5E6B49}" presName="compositeShape" presStyleCnt="0">
        <dgm:presLayoutVars>
          <dgm:chMax val="7"/>
          <dgm:dir/>
          <dgm:resizeHandles val="exact"/>
        </dgm:presLayoutVars>
      </dgm:prSet>
      <dgm:spPr/>
    </dgm:pt>
    <dgm:pt modelId="{F3C1C24C-D3C3-44CF-9DD8-9F8231B0C600}" type="pres">
      <dgm:prSet presAssocID="{43B98B6B-41ED-404D-89CB-C3EED8443096}" presName="circ1" presStyleLbl="vennNode1" presStyleIdx="0" presStyleCnt="3" custScaleX="205424" custScaleY="118651" custLinFactNeighborX="-646" custLinFactNeighborY="-1962"/>
      <dgm:spPr/>
      <dgm:t>
        <a:bodyPr/>
        <a:lstStyle/>
        <a:p>
          <a:endParaRPr lang="hr-HR"/>
        </a:p>
      </dgm:t>
    </dgm:pt>
    <dgm:pt modelId="{91842E66-6928-40C2-B19C-680D88C58771}" type="pres">
      <dgm:prSet presAssocID="{43B98B6B-41ED-404D-89CB-C3EED8443096}" presName="circ1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B7599792-1648-408C-B7C7-4811916D1F4F}" type="pres">
      <dgm:prSet presAssocID="{75547CF3-7E7B-42F9-9ECC-451B23FB0840}" presName="circ2" presStyleLbl="vennNode1" presStyleIdx="1" presStyleCnt="3" custScaleX="122737" custScaleY="102873" custLinFactNeighborX="-4246" custLinFactNeighborY="-4430"/>
      <dgm:spPr/>
      <dgm:t>
        <a:bodyPr/>
        <a:lstStyle/>
        <a:p>
          <a:endParaRPr lang="hr-HR"/>
        </a:p>
      </dgm:t>
    </dgm:pt>
    <dgm:pt modelId="{E5ADE8F4-5287-4720-80B9-95ED2CD47A26}" type="pres">
      <dgm:prSet presAssocID="{75547CF3-7E7B-42F9-9ECC-451B23FB0840}" presName="circ2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  <dgm:pt modelId="{313E79AD-CB3D-4CA9-B379-E0B2CC092D77}" type="pres">
      <dgm:prSet presAssocID="{8F646974-25CA-4EC7-A1CA-E5560A296BA5}" presName="circ3" presStyleLbl="vennNode1" presStyleIdx="2" presStyleCnt="3" custScaleX="117478" custScaleY="102873" custLinFactNeighborX="8212" custLinFactNeighborY="-2123"/>
      <dgm:spPr/>
      <dgm:t>
        <a:bodyPr/>
        <a:lstStyle/>
        <a:p>
          <a:endParaRPr lang="hr-HR"/>
        </a:p>
      </dgm:t>
    </dgm:pt>
    <dgm:pt modelId="{8594ECAF-192A-4CD6-8D1F-5A3FA768BF75}" type="pres">
      <dgm:prSet presAssocID="{8F646974-25CA-4EC7-A1CA-E5560A296BA5}" presName="circ3Tx" presStyleLbl="revTx" presStyleIdx="0" presStyleCnt="0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hr-HR"/>
        </a:p>
      </dgm:t>
    </dgm:pt>
  </dgm:ptLst>
  <dgm:cxnLst>
    <dgm:cxn modelId="{6F33BC33-B1AF-4B12-B65B-1233B864FA46}" srcId="{E75E6D12-2228-4E39-AFDF-43DAAA5E6B49}" destId="{43B98B6B-41ED-404D-89CB-C3EED8443096}" srcOrd="0" destOrd="0" parTransId="{A61DE1DD-A7DC-45D5-B84C-53797CF94E7C}" sibTransId="{21D080AE-05EE-4AAF-BF42-45E585D276EB}"/>
    <dgm:cxn modelId="{0889A3E4-512F-44C9-911C-6215C5DB809F}" type="presOf" srcId="{E75E6D12-2228-4E39-AFDF-43DAAA5E6B49}" destId="{DE4EFD15-8951-43D4-B864-3171CB9C7212}" srcOrd="0" destOrd="0" presId="urn:microsoft.com/office/officeart/2005/8/layout/venn1"/>
    <dgm:cxn modelId="{CB66EB7C-A6A3-46F7-A125-8BDFBA9A7C36}" type="presOf" srcId="{8F646974-25CA-4EC7-A1CA-E5560A296BA5}" destId="{313E79AD-CB3D-4CA9-B379-E0B2CC092D77}" srcOrd="0" destOrd="0" presId="urn:microsoft.com/office/officeart/2005/8/layout/venn1"/>
    <dgm:cxn modelId="{12EDA52C-9CB6-438C-ADE6-4211879CD6D2}" type="presOf" srcId="{43B98B6B-41ED-404D-89CB-C3EED8443096}" destId="{91842E66-6928-40C2-B19C-680D88C58771}" srcOrd="1" destOrd="0" presId="urn:microsoft.com/office/officeart/2005/8/layout/venn1"/>
    <dgm:cxn modelId="{889722A6-C74F-4356-BFBA-2EFBC0805C03}" type="presOf" srcId="{8F646974-25CA-4EC7-A1CA-E5560A296BA5}" destId="{8594ECAF-192A-4CD6-8D1F-5A3FA768BF75}" srcOrd="1" destOrd="0" presId="urn:microsoft.com/office/officeart/2005/8/layout/venn1"/>
    <dgm:cxn modelId="{B61C4B74-FEB8-48EA-839D-506BD159E155}" type="presOf" srcId="{75547CF3-7E7B-42F9-9ECC-451B23FB0840}" destId="{E5ADE8F4-5287-4720-80B9-95ED2CD47A26}" srcOrd="1" destOrd="0" presId="urn:microsoft.com/office/officeart/2005/8/layout/venn1"/>
    <dgm:cxn modelId="{D8795778-FEAE-44BB-A4A1-A35F928DE101}" srcId="{E75E6D12-2228-4E39-AFDF-43DAAA5E6B49}" destId="{75547CF3-7E7B-42F9-9ECC-451B23FB0840}" srcOrd="1" destOrd="0" parTransId="{41D69FE3-BE7A-4894-BF7F-E6C4ABCF66C7}" sibTransId="{344C593C-B66E-4551-8A2B-0E5C6B76EB88}"/>
    <dgm:cxn modelId="{38175D0E-DB54-402E-B6FB-A8893BDE496A}" type="presOf" srcId="{75547CF3-7E7B-42F9-9ECC-451B23FB0840}" destId="{B7599792-1648-408C-B7C7-4811916D1F4F}" srcOrd="0" destOrd="0" presId="urn:microsoft.com/office/officeart/2005/8/layout/venn1"/>
    <dgm:cxn modelId="{0B1CCD33-4273-4CD0-9EB8-764BBFB43C0C}" type="presOf" srcId="{43B98B6B-41ED-404D-89CB-C3EED8443096}" destId="{F3C1C24C-D3C3-44CF-9DD8-9F8231B0C600}" srcOrd="0" destOrd="0" presId="urn:microsoft.com/office/officeart/2005/8/layout/venn1"/>
    <dgm:cxn modelId="{A3B60F93-B4EA-4DFE-9163-FAF47170B845}" srcId="{E75E6D12-2228-4E39-AFDF-43DAAA5E6B49}" destId="{8F646974-25CA-4EC7-A1CA-E5560A296BA5}" srcOrd="2" destOrd="0" parTransId="{45F120C2-3130-497C-A1C0-F6676D00B7DD}" sibTransId="{2779ADA7-46BB-4D5B-82C8-6D9347B9D2C9}"/>
    <dgm:cxn modelId="{0EC4A03D-779B-4E5E-8E90-17CCED72B299}" type="presParOf" srcId="{DE4EFD15-8951-43D4-B864-3171CB9C7212}" destId="{F3C1C24C-D3C3-44CF-9DD8-9F8231B0C600}" srcOrd="0" destOrd="0" presId="urn:microsoft.com/office/officeart/2005/8/layout/venn1"/>
    <dgm:cxn modelId="{F4DE1443-ECC7-4A66-86B3-96DCA68CC09D}" type="presParOf" srcId="{DE4EFD15-8951-43D4-B864-3171CB9C7212}" destId="{91842E66-6928-40C2-B19C-680D88C58771}" srcOrd="1" destOrd="0" presId="urn:microsoft.com/office/officeart/2005/8/layout/venn1"/>
    <dgm:cxn modelId="{A5061FAD-1797-46C2-A340-8B4D2742FD92}" type="presParOf" srcId="{DE4EFD15-8951-43D4-B864-3171CB9C7212}" destId="{B7599792-1648-408C-B7C7-4811916D1F4F}" srcOrd="2" destOrd="0" presId="urn:microsoft.com/office/officeart/2005/8/layout/venn1"/>
    <dgm:cxn modelId="{310DF98F-0DAA-4017-ADC7-8A8876384EE9}" type="presParOf" srcId="{DE4EFD15-8951-43D4-B864-3171CB9C7212}" destId="{E5ADE8F4-5287-4720-80B9-95ED2CD47A26}" srcOrd="3" destOrd="0" presId="urn:microsoft.com/office/officeart/2005/8/layout/venn1"/>
    <dgm:cxn modelId="{A9CC3E34-4C63-4EAC-9CEB-AF6740D9034D}" type="presParOf" srcId="{DE4EFD15-8951-43D4-B864-3171CB9C7212}" destId="{313E79AD-CB3D-4CA9-B379-E0B2CC092D77}" srcOrd="4" destOrd="0" presId="urn:microsoft.com/office/officeart/2005/8/layout/venn1"/>
    <dgm:cxn modelId="{FAAD6967-F6DD-4246-9D74-59F48F3EDC3B}" type="presParOf" srcId="{DE4EFD15-8951-43D4-B864-3171CB9C7212}" destId="{8594ECAF-192A-4CD6-8D1F-5A3FA768BF75}" srcOrd="5" destOrd="0" presId="urn:microsoft.com/office/officeart/2005/8/layout/venn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78DDEAB5-529F-4AF4-AC43-A5163C593FDB}">
      <dsp:nvSpPr>
        <dsp:cNvPr id="0" name=""/>
        <dsp:cNvSpPr/>
      </dsp:nvSpPr>
      <dsp:spPr>
        <a:xfrm>
          <a:off x="2133600" y="0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KRUTO</a:t>
          </a:r>
          <a:endParaRPr lang="hr-HR" sz="2300" kern="1200" dirty="0"/>
        </a:p>
      </dsp:txBody>
      <dsp:txXfrm>
        <a:off x="2133600" y="0"/>
        <a:ext cx="1828800" cy="1016000"/>
      </dsp:txXfrm>
    </dsp:sp>
    <dsp:sp modelId="{4826875B-5D41-4000-AE43-7E181F259A5B}">
      <dsp:nvSpPr>
        <dsp:cNvPr id="0" name=""/>
        <dsp:cNvSpPr/>
      </dsp:nvSpPr>
      <dsp:spPr>
        <a:xfrm rot="5400000">
          <a:off x="2857500" y="1041399"/>
          <a:ext cx="380999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 rot="5400000">
        <a:off x="2857500" y="1041399"/>
        <a:ext cx="380999" cy="457200"/>
      </dsp:txXfrm>
    </dsp:sp>
    <dsp:sp modelId="{79DE79D4-C297-4275-B965-CE2D933787CF}">
      <dsp:nvSpPr>
        <dsp:cNvPr id="0" name=""/>
        <dsp:cNvSpPr/>
      </dsp:nvSpPr>
      <dsp:spPr>
        <a:xfrm>
          <a:off x="2133600" y="1523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TEKUĆE</a:t>
          </a:r>
          <a:endParaRPr lang="hr-HR" sz="2300" kern="1200" dirty="0"/>
        </a:p>
      </dsp:txBody>
      <dsp:txXfrm>
        <a:off x="2133600" y="1523999"/>
        <a:ext cx="1828800" cy="1016000"/>
      </dsp:txXfrm>
    </dsp:sp>
    <dsp:sp modelId="{ECE79868-D8F3-4CF0-AD29-C3BED0C7BA88}">
      <dsp:nvSpPr>
        <dsp:cNvPr id="0" name=""/>
        <dsp:cNvSpPr/>
      </dsp:nvSpPr>
      <dsp:spPr>
        <a:xfrm rot="5400000">
          <a:off x="2857500" y="2565399"/>
          <a:ext cx="381000" cy="457200"/>
        </a:xfrm>
        <a:prstGeom prst="rightArrow">
          <a:avLst>
            <a:gd name="adj1" fmla="val 60000"/>
            <a:gd name="adj2" fmla="val 50000"/>
          </a:avLst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hr-HR" sz="1800" kern="1200"/>
        </a:p>
      </dsp:txBody>
      <dsp:txXfrm rot="5400000">
        <a:off x="2857500" y="2565399"/>
        <a:ext cx="381000" cy="457200"/>
      </dsp:txXfrm>
    </dsp:sp>
    <dsp:sp modelId="{4FEE3959-2DD6-4A84-B79E-20422041A72E}">
      <dsp:nvSpPr>
        <dsp:cNvPr id="0" name=""/>
        <dsp:cNvSpPr/>
      </dsp:nvSpPr>
      <dsp:spPr>
        <a:xfrm>
          <a:off x="2133600" y="3047999"/>
          <a:ext cx="1828800" cy="101600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7630" tIns="87630" rIns="87630" bIns="87630" numCol="1" spcCol="1270" anchor="ctr" anchorCtr="0">
          <a:noAutofit/>
        </a:bodyPr>
        <a:lstStyle/>
        <a:p>
          <a:pPr lvl="0" algn="ctr" defTabSz="10223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2300" kern="1200" dirty="0" smtClean="0"/>
            <a:t>PLINOVITO</a:t>
          </a:r>
          <a:endParaRPr lang="hr-HR" sz="2300" kern="1200" dirty="0"/>
        </a:p>
      </dsp:txBody>
      <dsp:txXfrm>
        <a:off x="2133600" y="3047999"/>
        <a:ext cx="1828800" cy="10160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F3C1C24C-D3C3-44CF-9DD8-9F8231B0C600}">
      <dsp:nvSpPr>
        <dsp:cNvPr id="0" name=""/>
        <dsp:cNvSpPr/>
      </dsp:nvSpPr>
      <dsp:spPr>
        <a:xfrm>
          <a:off x="527718" y="-80410"/>
          <a:ext cx="5009058" cy="289318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89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600" kern="1200" dirty="0" smtClean="0">
              <a:solidFill>
                <a:schemeClr val="bg1"/>
              </a:solidFill>
            </a:rPr>
            <a:t>kisik</a:t>
          </a:r>
          <a:endParaRPr lang="hr-HR" sz="5600" kern="1200" dirty="0">
            <a:solidFill>
              <a:schemeClr val="bg1"/>
            </a:solidFill>
          </a:endParaRPr>
        </a:p>
      </dsp:txBody>
      <dsp:txXfrm>
        <a:off x="1195593" y="425897"/>
        <a:ext cx="3673309" cy="1301933"/>
      </dsp:txXfrm>
    </dsp:sp>
    <dsp:sp modelId="{B7599792-1648-408C-B7C7-4811916D1F4F}">
      <dsp:nvSpPr>
        <dsp:cNvPr id="0" name=""/>
        <dsp:cNvSpPr/>
      </dsp:nvSpPr>
      <dsp:spPr>
        <a:xfrm>
          <a:off x="2327912" y="1527933"/>
          <a:ext cx="2992819" cy="25084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44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500" kern="1200" dirty="0" smtClean="0">
              <a:solidFill>
                <a:srgbClr val="FF0000"/>
              </a:solidFill>
            </a:rPr>
            <a:t>vodik</a:t>
          </a:r>
          <a:endParaRPr lang="hr-HR" sz="5500" kern="1200" dirty="0">
            <a:solidFill>
              <a:srgbClr val="FF0000"/>
            </a:solidFill>
          </a:endParaRPr>
        </a:p>
      </dsp:txBody>
      <dsp:txXfrm>
        <a:off x="3243215" y="2175951"/>
        <a:ext cx="1795691" cy="1379650"/>
      </dsp:txXfrm>
    </dsp:sp>
    <dsp:sp modelId="{313E79AD-CB3D-4CA9-B379-E0B2CC092D77}">
      <dsp:nvSpPr>
        <dsp:cNvPr id="0" name=""/>
        <dsp:cNvSpPr/>
      </dsp:nvSpPr>
      <dsp:spPr>
        <a:xfrm>
          <a:off x="936093" y="1584187"/>
          <a:ext cx="2864583" cy="2508455"/>
        </a:xfrm>
        <a:prstGeom prst="ellipse">
          <a:avLst/>
        </a:prstGeom>
        <a:solidFill>
          <a:schemeClr val="accent1">
            <a:alpha val="5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tx1"/>
        </a:fontRef>
      </dsp:style>
      <dsp:txBody>
        <a:bodyPr spcFirstLastPara="0" vert="horz" wrap="square" lIns="0" tIns="0" rIns="0" bIns="0" numCol="1" spcCol="1270" anchor="ctr" anchorCtr="0">
          <a:noAutofit/>
        </a:bodyPr>
        <a:lstStyle/>
        <a:p>
          <a:pPr lvl="0" algn="ctr" defTabSz="24003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hr-HR" sz="5400" kern="1200" dirty="0" smtClean="0">
              <a:solidFill>
                <a:srgbClr val="FF0000"/>
              </a:solidFill>
            </a:rPr>
            <a:t>vodik</a:t>
          </a:r>
          <a:endParaRPr lang="hr-HR" sz="5400" kern="1200" dirty="0">
            <a:solidFill>
              <a:srgbClr val="FF0000"/>
            </a:solidFill>
          </a:endParaRPr>
        </a:p>
      </dsp:txBody>
      <dsp:txXfrm>
        <a:off x="1205841" y="2232205"/>
        <a:ext cx="1718750" cy="137965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process2">
  <dgm:title val=""/>
  <dgm:desc val=""/>
  <dgm:catLst>
    <dgm:cat type="process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resizeHandles val="exact"/>
    </dgm:varLst>
    <dgm:alg type="lin">
      <dgm:param type="linDir" val="fromT"/>
    </dgm:alg>
    <dgm:shape xmlns:r="http://schemas.openxmlformats.org/officeDocument/2006/relationships" r:blip="">
      <dgm:adjLst/>
    </dgm:shape>
    <dgm:presOf/>
    <dgm:constrLst>
      <dgm:constr type="h" for="ch" ptType="node" refType="h"/>
      <dgm:constr type="h" for="ch" ptType="sibTrans" refType="h" refFor="ch" refPtType="node" fact="0.5"/>
      <dgm:constr type="w" for="ch" ptType="node" op="equ"/>
      <dgm:constr type="primFontSz" for="ch" ptType="node" op="equ" val="65"/>
      <dgm:constr type="primFontSz" for="des" forName="connectorText" op="equ" val="55"/>
      <dgm:constr type="primFontSz" for="des" forName="connectorText" refType="primFontSz" refFor="ch" refPtType="node" op="lte" fact="0.8"/>
    </dgm:constrLst>
    <dgm:ruleLst/>
    <dgm:forEach name="nodesForEach" axis="ch" ptType="node">
      <dgm:layoutNode name="node">
        <dgm:varLst>
          <dgm:bulletEnabled val="1"/>
        </dgm:varLst>
        <dgm:choose name="Name0">
          <dgm:if name="Name1" axis="root des" ptType="all node" func="maxDepth" op="gt" val="1">
            <dgm:alg type="tx">
              <dgm:param type="parTxLTRAlign" val="l"/>
              <dgm:param type="parTxRTLAlign" val="r"/>
              <dgm:param type="txAnchorVertCh" val="mid"/>
            </dgm:alg>
          </dgm:if>
          <dgm:else name="Name2">
            <dgm:alg type="tx"/>
          </dgm:else>
        </dgm:choose>
        <dgm:shape xmlns:r="http://schemas.openxmlformats.org/officeDocument/2006/relationships" type="roundRect" r:blip="">
          <dgm:adjLst>
            <dgm:adj idx="1" val="0.1"/>
          </dgm:adjLst>
        </dgm:shape>
        <dgm:presOf axis="desOrSelf" ptType="node"/>
        <dgm:constrLst>
          <dgm:constr type="w" refType="h" fact="1.8"/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primFontSz" val="18" fact="NaN" max="NaN"/>
          <dgm:rule type="w" val="NaN" fact="4" max="NaN"/>
          <dgm:rule type="primFontSz" val="5" fact="NaN" max="NaN"/>
        </dgm:ruleLst>
      </dgm:layoutNode>
      <dgm:forEach name="sibTransForEach" axis="followSib" ptType="sibTrans" cnt="1">
        <dgm:layoutNode name="sibTrans">
          <dgm:alg type="conn">
            <dgm:param type="begPts" val="auto"/>
            <dgm:param type="endPts" val="auto"/>
          </dgm:alg>
          <dgm:shape xmlns:r="http://schemas.openxmlformats.org/officeDocument/2006/relationships" type="conn" r:blip="">
            <dgm:adjLst/>
          </dgm:shape>
          <dgm:presOf axis="self"/>
          <dgm:constrLst>
            <dgm:constr type="w" refType="h" fact="0.9"/>
            <dgm:constr type="connDist"/>
            <dgm:constr type="wArH" refType="w" fact="0.5"/>
            <dgm:constr type="hArH" refType="w"/>
            <dgm:constr type="stemThick" refType="w" fact="0.6"/>
            <dgm:constr type="begPad" refType="connDist" fact="0.125"/>
            <dgm:constr type="endPad" refType="connDist" fact="0.125"/>
          </dgm:constrLst>
          <dgm:ruleLst/>
          <dgm:layoutNode name="connectorText">
            <dgm:alg type="tx">
              <dgm:param type="autoTxRot" val="upr"/>
            </dgm:alg>
            <dgm:shape xmlns:r="http://schemas.openxmlformats.org/officeDocument/2006/relationships" type="conn" r:blip="" hideGeom="1">
              <dgm:adjLst/>
            </dgm:shape>
            <dgm:presOf axis="self"/>
            <dgm:constrLst>
              <dgm:constr type="lMarg"/>
              <dgm:constr type="rMarg"/>
              <dgm:constr type="tMarg"/>
              <dgm:constr type="bMarg"/>
            </dgm:constrLst>
            <dgm:ruleLst>
              <dgm:rule type="primFontSz" val="5" fact="NaN" max="NaN"/>
            </dgm:ruleLst>
          </dgm:layoutNode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enn1">
  <dgm:title val=""/>
  <dgm:desc val=""/>
  <dgm:catLst>
    <dgm:cat type="relationship" pri="28000"/>
    <dgm:cat type="convert" pri="19000"/>
  </dgm:catLst>
  <dgm:sampData useDef="1">
    <dgm:dataModel>
      <dgm:ptLst/>
      <dgm:bg/>
      <dgm:whole/>
    </dgm:dataModel>
  </dgm:sampData>
  <dgm:styleData useDef="1">
    <dgm:dataModel>
      <dgm:ptLst/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</dgm:cxnLst>
      <dgm:bg/>
      <dgm:whole/>
    </dgm:dataModel>
  </dgm:clrData>
  <dgm:layoutNode name="compositeShape">
    <dgm:varLst>
      <dgm:chMax val="7"/>
      <dgm:dir/>
      <dgm:resizeHandles val="exact"/>
    </dgm:varLst>
    <dgm:choose name="Name0">
      <dgm:if name="Name1" axis="ch" ptType="node" func="cnt" op="equ" val="1">
        <dgm:alg type="composite">
          <dgm:param type="ar" val="1"/>
        </dgm:alg>
      </dgm:if>
      <dgm:if name="Name2" axis="ch" ptType="node" func="cnt" op="equ" val="2">
        <dgm:alg type="composite">
          <dgm:param type="ar" val="1.792"/>
        </dgm:alg>
      </dgm:if>
      <dgm:if name="Name3" axis="ch" ptType="node" func="cnt" op="equ" val="3">
        <dgm:alg type="composite">
          <dgm:param type="ar" val="1"/>
        </dgm:alg>
      </dgm:if>
      <dgm:if name="Name4" axis="ch" ptType="node" func="cnt" op="equ" val="4">
        <dgm:alg type="composite">
          <dgm:param type="ar" val="1"/>
        </dgm:alg>
      </dgm:if>
      <dgm:if name="Name5" axis="ch" ptType="node" func="cnt" op="equ" val="5">
        <dgm:alg type="composite">
          <dgm:param type="ar" val="1.4"/>
        </dgm:alg>
      </dgm:if>
      <dgm:if name="Name6" axis="ch" ptType="node" func="cnt" op="equ" val="6">
        <dgm:alg type="composite">
          <dgm:param type="ar" val="1.285"/>
        </dgm:alg>
      </dgm:if>
      <dgm:if name="Name7" axis="ch" ptType="node" func="cnt" op="equ" val="7">
        <dgm:alg type="composite">
          <dgm:param type="ar" val="1.359"/>
        </dgm:alg>
      </dgm:if>
      <dgm:else name="Name8">
        <dgm:alg type="composite">
          <dgm:param type="ar" val="1.359"/>
        </dgm:alg>
      </dgm:else>
    </dgm:choose>
    <dgm:shape xmlns:r="http://schemas.openxmlformats.org/officeDocument/2006/relationships" r:blip="">
      <dgm:adjLst/>
    </dgm:shape>
    <dgm:presOf/>
    <dgm:choose name="Name9">
      <dgm:if name="Name10" axis="ch" ptType="node" func="cnt" op="equ" val="1">
        <dgm:constrLst>
          <dgm:constr type="ctrX" for="ch" forName="circ1TxSh" refType="w" fact="0.5"/>
          <dgm:constr type="ctrY" for="ch" forName="circ1TxSh" refType="h" fact="0.5"/>
          <dgm:constr type="w" for="ch" forName="circ1TxSh" refType="w"/>
          <dgm:constr type="h" for="ch" forName="circ1TxSh" refType="h"/>
          <dgm:constr type="primFontSz" for="ch" ptType="node" op="equ"/>
        </dgm:constrLst>
      </dgm:if>
      <dgm:if name="Name11" axis="ch" ptType="node" func="cnt" op="equ" val="2">
        <dgm:constrLst>
          <dgm:constr type="ctrX" for="ch" forName="circ1" refType="w" fact="0.3"/>
          <dgm:constr type="ctrY" for="ch" forName="circ1" refType="h" fact="0.5"/>
          <dgm:constr type="w" for="ch" forName="circ1" refType="w" fact="0.555"/>
          <dgm:constr type="h" for="ch" forName="circ1" refType="h" fact="0.99456"/>
          <dgm:constr type="l" for="ch" forName="circ1Tx" refType="w" fact="0.1"/>
          <dgm:constr type="t" for="ch" forName="circ1Tx" refType="h" fact="0.12"/>
          <dgm:constr type="w" for="ch" forName="circ1Tx" refType="w" fact="0.32"/>
          <dgm:constr type="h" for="ch" forName="circ1Tx" refType="h" fact="0.76"/>
          <dgm:constr type="ctrX" for="ch" forName="circ2" refType="w" fact="0.7"/>
          <dgm:constr type="ctrY" for="ch" forName="circ2" refType="h" fact="0.5"/>
          <dgm:constr type="w" for="ch" forName="circ2" refType="w" fact="0.555"/>
          <dgm:constr type="h" for="ch" forName="circ2" refType="h" fact="0.99456"/>
          <dgm:constr type="l" for="ch" forName="circ2Tx" refType="w" fact="0.58"/>
          <dgm:constr type="t" for="ch" forName="circ2Tx" refType="h" fact="0.12"/>
          <dgm:constr type="w" for="ch" forName="circ2Tx" refType="w" fact="0.32"/>
          <dgm:constr type="h" for="ch" forName="circ2Tx" refType="h" fact="0.76"/>
          <dgm:constr type="primFontSz" for="ch" ptType="node" op="equ"/>
        </dgm:constrLst>
      </dgm:if>
      <dgm:if name="Name12" axis="ch" ptType="node" func="cnt" op="equ" val="3">
        <dgm:constrLst>
          <dgm:constr type="ctrX" for="ch" forName="circ1" refType="w" fact="0.5"/>
          <dgm:constr type="ctrY" for="ch" forName="circ1" refType="w" fact="0.25"/>
          <dgm:constr type="w" for="ch" forName="circ1" refType="w" fact="0.6"/>
          <dgm:constr type="h" for="ch" forName="circ1" refType="h" fact="0.6"/>
          <dgm:constr type="l" for="ch" forName="circ1Tx" refType="w" fact="0.28"/>
          <dgm:constr type="t" for="ch" forName="circ1Tx" refType="h" fact="0.055"/>
          <dgm:constr type="w" for="ch" forName="circ1Tx" refType="w" fact="0.44"/>
          <dgm:constr type="h" for="ch" forName="circ1Tx" refType="h" fact="0.27"/>
          <dgm:constr type="ctrX" for="ch" forName="circ2" refType="w" fact="0.7165"/>
          <dgm:constr type="ctrY" for="ch" forName="circ2" refType="w" fact="0.625"/>
          <dgm:constr type="w" for="ch" forName="circ2" refType="w" fact="0.6"/>
          <dgm:constr type="h" for="ch" forName="circ2" refType="h" fact="0.6"/>
          <dgm:constr type="l" for="ch" forName="circ2Tx" refType="w" fact="0.6"/>
          <dgm:constr type="t" for="ch" forName="circ2Tx" refType="h" fact="0.48"/>
          <dgm:constr type="w" for="ch" forName="circ2Tx" refType="w" fact="0.36"/>
          <dgm:constr type="h" for="ch" forName="circ2Tx" refType="h" fact="0.33"/>
          <dgm:constr type="ctrX" for="ch" forName="circ3" refType="w" fact="0.2835"/>
          <dgm:constr type="ctrY" for="ch" forName="circ3" refType="w" fact="0.625"/>
          <dgm:constr type="w" for="ch" forName="circ3" refType="w" fact="0.6"/>
          <dgm:constr type="h" for="ch" forName="circ3" refType="h" fact="0.6"/>
          <dgm:constr type="l" for="ch" forName="circ3Tx" refType="w" fact="0.04"/>
          <dgm:constr type="t" for="ch" forName="circ3Tx" refType="h" fact="0.48"/>
          <dgm:constr type="w" for="ch" forName="circ3Tx" refType="w" fact="0.36"/>
          <dgm:constr type="h" for="ch" forName="circ3Tx" refType="h" fact="0.33"/>
          <dgm:constr type="primFontSz" for="ch" ptType="node" op="equ"/>
        </dgm:constrLst>
      </dgm:if>
      <dgm:if name="Name13" axis="ch" ptType="node" func="cnt" op="equ" val="4">
        <dgm:constrLst>
          <dgm:constr type="ctrX" for="ch" forName="circ1" refType="w" fact="0.5"/>
          <dgm:constr type="ctrY" for="ch" forName="circ1" refType="w" fact="0.27"/>
          <dgm:constr type="w" for="ch" forName="circ1" refType="w" fact="0.52"/>
          <dgm:constr type="h" for="ch" forName="circ1" refType="h" fact="0.52"/>
          <dgm:constr type="l" for="ch" forName="circ1Tx" refType="w" fact="0.3"/>
          <dgm:constr type="t" for="ch" forName="circ1Tx" refType="h" fact="0.08"/>
          <dgm:constr type="w" for="ch" forName="circ1Tx" refType="w" fact="0.4"/>
          <dgm:constr type="h" for="ch" forName="circ1Tx" refType="h" fact="0.165"/>
          <dgm:constr type="ctrX" for="ch" forName="circ2" refType="w" fact="0.73"/>
          <dgm:constr type="ctrY" for="ch" forName="circ2" refType="w" fact="0.5"/>
          <dgm:constr type="w" for="ch" forName="circ2" refType="w" fact="0.52"/>
          <dgm:constr type="h" for="ch" forName="circ2" refType="h" fact="0.52"/>
          <dgm:constr type="r" for="ch" forName="circ2Tx" refType="w" fact="0.95"/>
          <dgm:constr type="t" for="ch" forName="circ2Tx" refType="h" fact="0.3"/>
          <dgm:constr type="w" for="ch" forName="circ2Tx" refType="w" fact="0.2"/>
          <dgm:constr type="h" for="ch" forName="circ2Tx" refType="h" fact="0.4"/>
          <dgm:constr type="ctrX" for="ch" forName="circ3" refType="w" fact="0.5"/>
          <dgm:constr type="ctrY" for="ch" forName="circ3" refType="w" fact="0.73"/>
          <dgm:constr type="w" for="ch" forName="circ3" refType="w" fact="0.52"/>
          <dgm:constr type="h" for="ch" forName="circ3" refType="h" fact="0.52"/>
          <dgm:constr type="l" for="ch" forName="circ3Tx" refType="w" fact="0.3"/>
          <dgm:constr type="b" for="ch" forName="circ3Tx" refType="h" fact="0.92"/>
          <dgm:constr type="w" for="ch" forName="circ3Tx" refType="w" fact="0.4"/>
          <dgm:constr type="h" for="ch" forName="circ3Tx" refType="h" fact="0.165"/>
          <dgm:constr type="ctrX" for="ch" forName="circ4" refType="w" fact="0.27"/>
          <dgm:constr type="ctrY" for="ch" forName="circ4" refType="h" fact="0.5"/>
          <dgm:constr type="w" for="ch" forName="circ4" refType="w" fact="0.52"/>
          <dgm:constr type="h" for="ch" forName="circ4" refType="h" fact="0.52"/>
          <dgm:constr type="l" for="ch" forName="circ4Tx" refType="w" fact="0.05"/>
          <dgm:constr type="t" for="ch" forName="circ4Tx" refType="h" fact="0.3"/>
          <dgm:constr type="w" for="ch" forName="circ4Tx" refType="w" fact="0.2"/>
          <dgm:constr type="h" for="ch" forName="circ4Tx" refType="h" fact="0.4"/>
          <dgm:constr type="primFontSz" for="ch" ptType="node" op="equ"/>
        </dgm:constrLst>
      </dgm:if>
      <dgm:if name="Name14" axis="ch" ptType="node" func="cnt" op="equ" val="5">
        <dgm:constrLst>
          <dgm:constr type="ctrX" for="ch" forName="circ1" refType="w" fact="0.5"/>
          <dgm:constr type="ctrY" for="ch" forName="circ1" refType="h" fact="0.46"/>
          <dgm:constr type="w" for="ch" forName="circ1" refType="w" fact="0.25"/>
          <dgm:constr type="h" for="ch" forName="circ1" refType="h" fact="0.35"/>
          <dgm:constr type="l" for="ch" forName="circ1Tx" refType="w" fact="0.355"/>
          <dgm:constr type="t" for="ch" forName="circ1Tx"/>
          <dgm:constr type="w" for="ch" forName="circ1Tx" refType="w" fact="0.29"/>
          <dgm:constr type="h" for="ch" forName="circ1Tx" refType="h" fact="0.235"/>
          <dgm:constr type="ctrX" for="ch" forName="circ2" refType="w" fact="0.5951"/>
          <dgm:constr type="ctrY" for="ch" forName="circ2" refType="h" fact="0.5567"/>
          <dgm:constr type="w" for="ch" forName="circ2" refType="w" fact="0.25"/>
          <dgm:constr type="h" for="ch" forName="circ2" refType="h" fact="0.35"/>
          <dgm:constr type="l" for="ch" forName="circ2Tx" refType="w" fact="0.74"/>
          <dgm:constr type="t" for="ch" forName="circ2Tx" refType="h" fact="0.31"/>
          <dgm:constr type="w" for="ch" forName="circ2Tx" refType="w" fact="0.26"/>
          <dgm:constr type="h" for="ch" forName="circ2Tx" refType="h" fact="0.255"/>
          <dgm:constr type="ctrX" for="ch" forName="circ3" refType="w" fact="0.5588"/>
          <dgm:constr type="ctrY" for="ch" forName="circ3" refType="h" fact="0.7133"/>
          <dgm:constr type="w" for="ch" forName="circ3" refType="w" fact="0.25"/>
          <dgm:constr type="h" for="ch" forName="circ3" refType="h" fact="0.35"/>
          <dgm:constr type="l" for="ch" forName="circ3Tx" refType="w" fact="0.7"/>
          <dgm:constr type="t" for="ch" forName="circ3Tx" refType="h" fact="0.745"/>
          <dgm:constr type="w" for="ch" forName="circ3Tx" refType="w" fact="0.26"/>
          <dgm:constr type="h" for="ch" forName="circ3Tx" refType="h" fact="0.255"/>
          <dgm:constr type="ctrX" for="ch" forName="circ4" refType="w" fact="0.4412"/>
          <dgm:constr type="ctrY" for="ch" forName="circ4" refType="h" fact="0.7133"/>
          <dgm:constr type="w" for="ch" forName="circ4" refType="w" fact="0.25"/>
          <dgm:constr type="h" for="ch" forName="circ4" refType="h" fact="0.35"/>
          <dgm:constr type="l" for="ch" forName="circ4Tx" refType="w" fact="0.04"/>
          <dgm:constr type="t" for="ch" forName="circ4Tx" refType="h" fact="0.745"/>
          <dgm:constr type="w" for="ch" forName="circ4Tx" refType="w" fact="0.26"/>
          <dgm:constr type="h" for="ch" forName="circ4Tx" refType="h" fact="0.255"/>
          <dgm:constr type="ctrX" for="ch" forName="circ5" refType="w" fact="0.4049"/>
          <dgm:constr type="ctrY" for="ch" forName="circ5" refType="h" fact="0.5567"/>
          <dgm:constr type="w" for="ch" forName="circ5" refType="w" fact="0.25"/>
          <dgm:constr type="h" for="ch" forName="circ5" refType="h" fact="0.35"/>
          <dgm:constr type="l" for="ch" forName="circ5Tx"/>
          <dgm:constr type="t" for="ch" forName="circ5Tx" refType="h" fact="0.31"/>
          <dgm:constr type="w" for="ch" forName="circ5Tx" refType="w" fact="0.26"/>
          <dgm:constr type="h" for="ch" forName="circ5Tx" refType="h" fact="0.255"/>
          <dgm:constr type="primFontSz" for="ch" ptType="node" op="equ"/>
        </dgm:constrLst>
      </dgm:if>
      <dgm:if name="Name15" axis="ch" ptType="node" func="cnt" op="equ" val="6">
        <dgm:constrLst>
          <dgm:constr type="ctrX" for="ch" forName="circ1" refType="w" fact="0.5"/>
          <dgm:constr type="ctrY" for="ch" forName="circ1" refType="h" fact="0.3844"/>
          <dgm:constr type="w" for="ch" forName="circ1" refType="w" fact="0.24"/>
          <dgm:constr type="h" for="ch" forName="circ1" refType="h" fact="0.3084"/>
          <dgm:constr type="l" for="ch" forName="circ1Tx" refType="w" fact="0.35"/>
          <dgm:constr type="t" for="ch" forName="circ1Tx"/>
          <dgm:constr type="w" for="ch" forName="circ1Tx" refType="w" fact="0.3"/>
          <dgm:constr type="h" for="ch" forName="circ1Tx" refType="h" fact="0.21"/>
          <dgm:constr type="ctrX" for="ch" forName="circ2" refType="w" fact="0.5779"/>
          <dgm:constr type="ctrY" for="ch" forName="circ2" refType="h" fact="0.4422"/>
          <dgm:constr type="w" for="ch" forName="circ2" refType="w" fact="0.24"/>
          <dgm:constr type="h" for="ch" forName="circ2" refType="h" fact="0.3084"/>
          <dgm:constr type="l" for="ch" forName="circ2Tx" refType="w" fact="0.7157"/>
          <dgm:constr type="t" for="ch" forName="circ2Tx" refType="h" fact="0.2"/>
          <dgm:constr type="w" for="ch" forName="circ2Tx" refType="w" fact="0.2843"/>
          <dgm:constr type="h" for="ch" forName="circ2Tx" refType="h" fact="0.23"/>
          <dgm:constr type="ctrX" for="ch" forName="circ3" refType="w" fact="0.5779"/>
          <dgm:constr type="ctrY" for="ch" forName="circ3" refType="h" fact="0.5578"/>
          <dgm:constr type="w" for="ch" forName="circ3" refType="w" fact="0.24"/>
          <dgm:constr type="h" for="ch" forName="circ3" refType="h" fact="0.3084"/>
          <dgm:constr type="l" for="ch" forName="circ3Tx" refType="w" fact="0.7157"/>
          <dgm:constr type="t" for="ch" forName="circ3Tx" refType="h" fact="0.543"/>
          <dgm:constr type="w" for="ch" forName="circ3Tx" refType="w" fact="0.2843"/>
          <dgm:constr type="h" for="ch" forName="circ3Tx" refType="h" fact="0.257"/>
          <dgm:constr type="ctrX" for="ch" forName="circ4" refType="w" fact="0.5"/>
          <dgm:constr type="ctrY" for="ch" forName="circ4" refType="h" fact="0.6157"/>
          <dgm:constr type="w" for="ch" forName="circ4" refType="w" fact="0.24"/>
          <dgm:constr type="h" for="ch" forName="circ4" refType="h" fact="0.3084"/>
          <dgm:constr type="l" for="ch" forName="circ4Tx" refType="w" fact="0.35"/>
          <dgm:constr type="t" for="ch" forName="circ4Tx" refType="h" fact="0.79"/>
          <dgm:constr type="w" for="ch" forName="circ4Tx" refType="w" fact="0.3"/>
          <dgm:constr type="h" for="ch" forName="circ4Tx" refType="h" fact="0.21"/>
          <dgm:constr type="ctrX" for="ch" forName="circ5" refType="w" fact="0.4221"/>
          <dgm:constr type="ctrY" for="ch" forName="circ5" refType="h" fact="0.5578"/>
          <dgm:constr type="w" for="ch" forName="circ5" refType="w" fact="0.24"/>
          <dgm:constr type="h" for="ch" forName="circ5" refType="h" fact="0.3084"/>
          <dgm:constr type="l" for="ch" forName="circ5Tx" refType="w" fact="0"/>
          <dgm:constr type="t" for="ch" forName="circ5Tx" refType="h" fact="0.543"/>
          <dgm:constr type="w" for="ch" forName="circ5Tx" refType="w" fact="0.2843"/>
          <dgm:constr type="h" for="ch" forName="circ5Tx" refType="h" fact="0.257"/>
          <dgm:constr type="ctrX" for="ch" forName="circ6" refType="w" fact="0.4221"/>
          <dgm:constr type="ctrY" for="ch" forName="circ6" refType="h" fact="0.4422"/>
          <dgm:constr type="w" for="ch" forName="circ6" refType="w" fact="0.24"/>
          <dgm:constr type="h" for="ch" forName="circ6" refType="h" fact="0.3084"/>
          <dgm:constr type="l" for="ch" forName="circ6Tx" refType="w" fact="0"/>
          <dgm:constr type="t" for="ch" forName="circ6Tx" refType="h" fact="0.2"/>
          <dgm:constr type="w" for="ch" forName="circ6Tx" refType="w" fact="0.2843"/>
          <dgm:constr type="h" for="ch" forName="circ6Tx" refType="h" fact="0.257"/>
          <dgm:constr type="primFontSz" for="ch" ptType="node" op="equ"/>
        </dgm:constrLst>
      </dgm:if>
      <dgm:else name="Name16">
        <dgm:constrLst>
          <dgm:constr type="ctrX" for="ch" forName="circ1" refType="w" fact="0.5"/>
          <dgm:constr type="ctrY" for="ch" forName="circ1" refType="h" fact="0.4177"/>
          <dgm:constr type="w" for="ch" forName="circ1" refType="w" fact="0.24"/>
          <dgm:constr type="h" for="ch" forName="circ1" refType="h" fact="0.3262"/>
          <dgm:constr type="l" for="ch" forName="circ1Tx" refType="w" fact="0.3625"/>
          <dgm:constr type="t" for="ch" forName="circ1Tx"/>
          <dgm:constr type="w" for="ch" forName="circ1Tx" refType="w" fact="0.275"/>
          <dgm:constr type="h" for="ch" forName="circ1Tx" refType="h" fact="0.2"/>
          <dgm:constr type="ctrX" for="ch" forName="circ2" refType="w" fact="0.5704"/>
          <dgm:constr type="ctrY" for="ch" forName="circ2" refType="h" fact="0.4637"/>
          <dgm:constr type="w" for="ch" forName="circ2" refType="w" fact="0.24"/>
          <dgm:constr type="h" for="ch" forName="circ2" refType="h" fact="0.3262"/>
          <dgm:constr type="l" for="ch" forName="circ2Tx" refType="w" fact="0.72"/>
          <dgm:constr type="t" for="ch" forName="circ2Tx" refType="h" fact="0.19"/>
          <dgm:constr type="w" for="ch" forName="circ2Tx" refType="w" fact="0.26"/>
          <dgm:constr type="h" for="ch" forName="circ2Tx" refType="h" fact="0.22"/>
          <dgm:constr type="ctrX" for="ch" forName="circ3" refType="w" fact="0.5877"/>
          <dgm:constr type="ctrY" for="ch" forName="circ3" refType="h" fact="0.5672"/>
          <dgm:constr type="w" for="ch" forName="circ3" refType="w" fact="0.24"/>
          <dgm:constr type="h" for="ch" forName="circ3" refType="h" fact="0.3262"/>
          <dgm:constr type="l" for="ch" forName="circ3Tx" refType="w" fact="0.745"/>
          <dgm:constr type="t" for="ch" forName="circ3Tx" refType="h" fact="0.47"/>
          <dgm:constr type="w" for="ch" forName="circ3Tx" refType="w" fact="0.255"/>
          <dgm:constr type="h" for="ch" forName="circ3Tx" refType="h" fact="0.235"/>
          <dgm:constr type="ctrX" for="ch" forName="circ4" refType="w" fact="0.539"/>
          <dgm:constr type="ctrY" for="ch" forName="circ4" refType="h" fact="0.6502"/>
          <dgm:constr type="w" for="ch" forName="circ4" refType="w" fact="0.24"/>
          <dgm:constr type="h" for="ch" forName="circ4" refType="h" fact="0.3262"/>
          <dgm:constr type="l" for="ch" forName="circ4Tx" refType="w" fact="0.635"/>
          <dgm:constr type="t" for="ch" forName="circ4Tx" refType="h" fact="0.785"/>
          <dgm:constr type="w" for="ch" forName="circ4Tx" refType="w" fact="0.275"/>
          <dgm:constr type="h" for="ch" forName="circ4Tx" refType="h" fact="0.215"/>
          <dgm:constr type="ctrX" for="ch" forName="circ5" refType="w" fact="0.461"/>
          <dgm:constr type="ctrY" for="ch" forName="circ5" refType="h" fact="0.6502"/>
          <dgm:constr type="w" for="ch" forName="circ5" refType="w" fact="0.24"/>
          <dgm:constr type="h" for="ch" forName="circ5" refType="h" fact="0.3262"/>
          <dgm:constr type="l" for="ch" forName="circ5Tx" refType="w" fact="0.09"/>
          <dgm:constr type="t" for="ch" forName="circ5Tx" refType="h" fact="0.785"/>
          <dgm:constr type="w" for="ch" forName="circ5Tx" refType="w" fact="0.275"/>
          <dgm:constr type="h" for="ch" forName="circ5Tx" refType="h" fact="0.215"/>
          <dgm:constr type="ctrX" for="ch" forName="circ6" refType="w" fact="0.4123"/>
          <dgm:constr type="ctrY" for="ch" forName="circ6" refType="h" fact="0.5672"/>
          <dgm:constr type="w" for="ch" forName="circ6" refType="w" fact="0.24"/>
          <dgm:constr type="h" for="ch" forName="circ6" refType="h" fact="0.3262"/>
          <dgm:constr type="l" for="ch" forName="circ6Tx"/>
          <dgm:constr type="t" for="ch" forName="circ6Tx" refType="h" fact="0.47"/>
          <dgm:constr type="w" for="ch" forName="circ6Tx" refType="w" fact="0.255"/>
          <dgm:constr type="h" for="ch" forName="circ6Tx" refType="h" fact="0.235"/>
          <dgm:constr type="ctrX" for="ch" forName="circ7" refType="w" fact="0.4296"/>
          <dgm:constr type="ctrY" for="ch" forName="circ7" refType="h" fact="0.4637"/>
          <dgm:constr type="w" for="ch" forName="circ7" refType="w" fact="0.24"/>
          <dgm:constr type="h" for="ch" forName="circ7" refType="h" fact="0.3262"/>
          <dgm:constr type="l" for="ch" forName="circ7Tx" refType="w" fact="0.02"/>
          <dgm:constr type="t" for="ch" forName="circ7Tx" refType="h" fact="0.19"/>
          <dgm:constr type="w" for="ch" forName="circ7Tx" refType="w" fact="0.26"/>
          <dgm:constr type="h" for="ch" forName="circ7Tx" refType="h" fact="0.22"/>
          <dgm:constr type="primFontSz" for="ch" ptType="node" op="equ"/>
        </dgm:constrLst>
      </dgm:else>
    </dgm:choose>
    <dgm:ruleLst/>
    <dgm:forEach name="Name17" axis="ch" ptType="node" cnt="1">
      <dgm:choose name="Name18">
        <dgm:if name="Name19" axis="root ch" ptType="all node" func="cnt" op="equ" val="1">
          <dgm:layoutNode name="circ1TxSh" styleLbl="vennNode1"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choose name="Name20">
              <dgm:if name="Name21" func="var" arg="dir" op="equ" val="norm">
                <dgm:choose name="Name22">
                  <dgm:if name="Name23" axis="root ch" ptType="all node" func="cnt" op="lte" val="4">
                    <dgm:presOf axis="desOrSelf" ptType="node"/>
                  </dgm:if>
                  <dgm:else name="Name24">
                    <dgm:presOf/>
                  </dgm:else>
                </dgm:choose>
              </dgm:if>
              <dgm:else name="Name25">
                <dgm:choose name="Name26">
                  <dgm:if name="Name27" axis="root ch" ptType="all node" func="cnt" op="equ" val="2">
                    <dgm:presOf axis="root ch desOrSelf" ptType="all node node" st="1 2 1" cnt="1 1 0"/>
                  </dgm:if>
                  <dgm:else name="Name28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if>
        <dgm:else name="Name29">
          <dgm:layoutNode name="circ1" styleLbl="vennNode1">
            <dgm:alg type="sp"/>
            <dgm:shape xmlns:r="http://schemas.openxmlformats.org/officeDocument/2006/relationships" type="ellipse" r:blip="">
              <dgm:adjLst/>
            </dgm:shape>
            <dgm:choose name="Name30">
              <dgm:if name="Name31" func="var" arg="dir" op="equ" val="norm">
                <dgm:choose name="Name32">
                  <dgm:if name="Name33" axis="root ch" ptType="all node" func="cnt" op="lte" val="4">
                    <dgm:presOf axis="desOrSelf" ptType="node"/>
                  </dgm:if>
                  <dgm:else name="Name34">
                    <dgm:presOf/>
                  </dgm:else>
                </dgm:choose>
              </dgm:if>
              <dgm:else name="Name35">
                <dgm:choose name="Name36">
                  <dgm:if name="Name37" axis="root ch" ptType="all node" func="cnt" op="equ" val="2">
                    <dgm:presOf axis="root ch desOrSelf" ptType="all node node" st="1 2 1" cnt="1 1 0"/>
                  </dgm:if>
                  <dgm:else name="Name38">
                    <dgm:choose name="Name39">
                      <dgm:if name="Name40" axis="root ch" ptType="all node" func="cnt" op="lte" val="4">
                        <dgm:presOf axis="desOrSelf" ptType="node"/>
                      </dgm:if>
                      <dgm:else name="Name41">
                        <dgm:presOf/>
                      </dgm:else>
                    </dgm:choose>
                  </dgm:else>
                </dgm:choose>
              </dgm:else>
            </dgm:choose>
            <dgm:constrLst/>
            <dgm:ruleLst/>
          </dgm:layoutNode>
          <dgm:layoutNode name="circ1Tx" styleLbl="revTx">
            <dgm:varLst>
              <dgm:chMax val="0"/>
              <dgm:chPref val="0"/>
              <dgm:bulletEnabled val="1"/>
            </dgm:varLst>
            <dgm:alg type="tx">
              <dgm:param type="txAnchorHorzCh" val="ctr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choose name="Name42">
              <dgm:if name="Name43" func="var" arg="dir" op="equ" val="norm">
                <dgm:presOf axis="desOrSelf" ptType="node"/>
              </dgm:if>
              <dgm:else name="Name44">
                <dgm:choose name="Name45">
                  <dgm:if name="Name46" axis="root ch" ptType="all node" func="cnt" op="equ" val="2">
                    <dgm:presOf axis="root ch desOrSelf" ptType="all node node" st="1 2 1" cnt="1 1 0"/>
                  </dgm:if>
                  <dgm:else name="Name47">
                    <dgm:presOf axis="desOrSelf" ptType="node"/>
                  </dgm:else>
                </dgm:choose>
              </dgm:else>
            </dgm:choose>
            <dgm:constrLst>
              <dgm:constr type="tMarg"/>
              <dgm:constr type="bMarg"/>
              <dgm:constr type="lMarg"/>
              <dgm:constr type="rMarg"/>
              <dgm:constr type="primFontSz" val="65"/>
            </dgm:constrLst>
            <dgm:ruleLst>
              <dgm:rule type="primFontSz" val="5" fact="NaN" max="NaN"/>
            </dgm:ruleLst>
          </dgm:layoutNode>
        </dgm:else>
      </dgm:choose>
    </dgm:forEach>
    <dgm:forEach name="Name48" axis="ch" ptType="node" st="2" cnt="1">
      <dgm:layoutNode name="circ2" styleLbl="vennNode1">
        <dgm:alg type="sp"/>
        <dgm:shape xmlns:r="http://schemas.openxmlformats.org/officeDocument/2006/relationships" type="ellipse" r:blip="">
          <dgm:adjLst/>
        </dgm:shape>
        <dgm:choose name="Name49">
          <dgm:if name="Name50" func="var" arg="dir" op="equ" val="norm">
            <dgm:choose name="Name51">
              <dgm:if name="Name52" axis="root ch" ptType="all node" func="cnt" op="lte" val="4">
                <dgm:presOf axis="desOrSelf" ptType="node"/>
              </dgm:if>
              <dgm:else name="Name53">
                <dgm:presOf/>
              </dgm:else>
            </dgm:choose>
          </dgm:if>
          <dgm:else name="Name54">
            <dgm:choose name="Name55">
              <dgm:if name="Name56" axis="root ch" ptType="all node" func="cnt" op="equ" val="2">
                <dgm:presOf axis="root ch desOrSelf" ptType="all node node" st="1 1 1" cnt="1 1 0"/>
              </dgm:if>
              <dgm:if name="Name57" axis="root ch" ptType="all node" func="cnt" op="equ" val="3">
                <dgm:presOf axis="root ch desOrSelf" ptType="all node node" st="1 3 1" cnt="1 1 0"/>
              </dgm:if>
              <dgm:if name="Name58" axis="root ch" ptType="all node" func="cnt" op="equ" val="4">
                <dgm:presOf axis="root ch desOrSelf" ptType="all node node" st="1 4 1" cnt="1 1 0"/>
              </dgm:if>
              <dgm:else name="Name59">
                <dgm:presOf/>
              </dgm:else>
            </dgm:choose>
          </dgm:else>
        </dgm:choose>
        <dgm:constrLst/>
        <dgm:ruleLst/>
      </dgm:layoutNode>
      <dgm:layoutNode name="circ2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60">
          <dgm:if name="Name61" func="var" arg="dir" op="equ" val="norm">
            <dgm:presOf axis="desOrSelf" ptType="node"/>
          </dgm:if>
          <dgm:else name="Name62">
            <dgm:choose name="Name63">
              <dgm:if name="Name64" axis="root ch" ptType="all node" func="cnt" op="equ" val="2">
                <dgm:presOf axis="root ch desOrSelf" ptType="all node node" st="1 1 1" cnt="1 1 0"/>
              </dgm:if>
              <dgm:if name="Name65" axis="root ch" ptType="all node" func="cnt" op="equ" val="3">
                <dgm:presOf axis="root ch desOrSelf" ptType="all node node" st="1 3 1" cnt="1 1 0"/>
              </dgm:if>
              <dgm:if name="Name66" axis="root ch" ptType="all node" func="cnt" op="equ" val="4">
                <dgm:presOf axis="root ch desOrSelf" ptType="all node node" st="1 4 1" cnt="1 1 0"/>
              </dgm:if>
              <dgm:if name="Name67" axis="root ch" ptType="all node" func="cnt" op="equ" val="5">
                <dgm:presOf axis="root ch desOrSelf" ptType="all node node" st="1 5 1" cnt="1 1 0"/>
              </dgm:if>
              <dgm:if name="Name68" axis="root ch" ptType="all node" func="cnt" op="equ" val="6">
                <dgm:presOf axis="root ch desOrSelf" ptType="all node node" st="1 6 1" cnt="1 1 0"/>
              </dgm:if>
              <dgm:else name="Name69">
                <dgm:presOf axis="root ch desOrSelf" ptType="all node node" st="1 7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70" axis="ch" ptType="node" st="3" cnt="1">
      <dgm:layoutNode name="circ3" styleLbl="vennNode1">
        <dgm:alg type="sp"/>
        <dgm:shape xmlns:r="http://schemas.openxmlformats.org/officeDocument/2006/relationships" type="ellipse" r:blip="">
          <dgm:adjLst/>
        </dgm:shape>
        <dgm:choose name="Name71">
          <dgm:if name="Name72" func="var" arg="dir" op="equ" val="norm">
            <dgm:choose name="Name73">
              <dgm:if name="Name74" axis="root ch" ptType="all node" func="cnt" op="lte" val="4">
                <dgm:presOf axis="desOrSelf" ptType="node"/>
              </dgm:if>
              <dgm:else name="Name75">
                <dgm:presOf/>
              </dgm:else>
            </dgm:choose>
          </dgm:if>
          <dgm:else name="Name76">
            <dgm:choose name="Name77">
              <dgm:if name="Name78" axis="root ch" ptType="all node" func="cnt" op="equ" val="3">
                <dgm:presOf axis="root ch desOrSelf" ptType="all node node" st="1 2 1" cnt="1 1 0"/>
              </dgm:if>
              <dgm:if name="Name79" axis="root ch" ptType="all node" func="cnt" op="equ" val="4">
                <dgm:presOf axis="root ch desOrSelf" ptType="all node node" st="1 3 1" cnt="1 1 0"/>
              </dgm:if>
              <dgm:else name="Name80">
                <dgm:presOf/>
              </dgm:else>
            </dgm:choose>
          </dgm:else>
        </dgm:choose>
        <dgm:constrLst/>
        <dgm:ruleLst/>
      </dgm:layoutNode>
      <dgm:layoutNode name="circ3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81">
          <dgm:if name="Name82" func="var" arg="dir" op="equ" val="norm">
            <dgm:presOf axis="desOrSelf" ptType="node"/>
          </dgm:if>
          <dgm:else name="Name83">
            <dgm:choose name="Name84">
              <dgm:if name="Name85" axis="root ch" ptType="all node" func="cnt" op="equ" val="3">
                <dgm:presOf axis="root ch desOrSelf" ptType="all node node" st="1 2 1" cnt="1 1 0"/>
              </dgm:if>
              <dgm:if name="Name86" axis="root ch" ptType="all node" func="cnt" op="equ" val="4">
                <dgm:presOf axis="root ch desOrSelf" ptType="all node node" st="1 3 1" cnt="1 1 0"/>
              </dgm:if>
              <dgm:if name="Name87" axis="root ch" ptType="all node" func="cnt" op="equ" val="5">
                <dgm:presOf axis="root ch desOrSelf" ptType="all node node" st="1 4 1" cnt="1 1 0"/>
              </dgm:if>
              <dgm:if name="Name88" axis="root ch" ptType="all node" func="cnt" op="equ" val="6">
                <dgm:presOf axis="root ch desOrSelf" ptType="all node node" st="1 5 1" cnt="1 1 0"/>
              </dgm:if>
              <dgm:else name="Name89">
                <dgm:presOf axis="root ch desOrSelf" ptType="all node node" st="1 6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90" axis="ch" ptType="node" st="4" cnt="1">
      <dgm:layoutNode name="circ4" styleLbl="vennNode1">
        <dgm:alg type="sp"/>
        <dgm:shape xmlns:r="http://schemas.openxmlformats.org/officeDocument/2006/relationships" type="ellipse" r:blip="">
          <dgm:adjLst/>
        </dgm:shape>
        <dgm:choose name="Name91">
          <dgm:if name="Name92" func="var" arg="dir" op="equ" val="norm">
            <dgm:choose name="Name93">
              <dgm:if name="Name94" axis="root ch" ptType="all node" func="cnt" op="lte" val="4">
                <dgm:presOf axis="desOrSelf" ptType="node"/>
              </dgm:if>
              <dgm:else name="Name95">
                <dgm:presOf/>
              </dgm:else>
            </dgm:choose>
          </dgm:if>
          <dgm:else name="Name96">
            <dgm:choose name="Name97">
              <dgm:if name="Name98" axis="root ch" ptType="all node" func="cnt" op="equ" val="4">
                <dgm:presOf axis="root ch desOrSelf" ptType="all node node" st="1 2 1" cnt="1 1 0"/>
              </dgm:if>
              <dgm:else name="Name99">
                <dgm:presOf/>
              </dgm:else>
            </dgm:choose>
          </dgm:else>
        </dgm:choose>
        <dgm:constrLst/>
        <dgm:ruleLst/>
      </dgm:layoutNode>
      <dgm:layoutNode name="circ4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0">
          <dgm:if name="Name101" func="var" arg="dir" op="equ" val="norm">
            <dgm:presOf axis="desOrSelf" ptType="node"/>
          </dgm:if>
          <dgm:else name="Name102">
            <dgm:choose name="Name103">
              <dgm:if name="Name104" axis="root ch" ptType="all node" func="cnt" op="equ" val="4">
                <dgm:presOf axis="root ch desOrSelf" ptType="all node node" st="1 2 1" cnt="1 1 0"/>
              </dgm:if>
              <dgm:if name="Name105" axis="root ch" ptType="all node" func="cnt" op="equ" val="5">
                <dgm:presOf axis="root ch desOrSelf" ptType="all node node" st="1 3 1" cnt="1 1 0"/>
              </dgm:if>
              <dgm:if name="Name106" axis="root ch" ptType="all node" func="cnt" op="equ" val="6">
                <dgm:presOf axis="root ch desOrSelf" ptType="all node node" st="1 4 1" cnt="1 1 0"/>
              </dgm:if>
              <dgm:else name="Name107">
                <dgm:presOf axis="root ch desOrSelf" ptType="all node node" st="1 5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08" axis="ch" ptType="node" st="5" cnt="1">
      <dgm:layoutNode name="circ5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5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09">
          <dgm:if name="Name110" func="var" arg="dir" op="equ" val="norm">
            <dgm:presOf axis="desOrSelf" ptType="node"/>
          </dgm:if>
          <dgm:else name="Name111">
            <dgm:choose name="Name112">
              <dgm:if name="Name113" axis="root ch" ptType="all node" func="cnt" op="equ" val="5">
                <dgm:presOf axis="root ch desOrSelf" ptType="all node node" st="1 2 1" cnt="1 1 0"/>
              </dgm:if>
              <dgm:if name="Name114" axis="root ch" ptType="all node" func="cnt" op="equ" val="6">
                <dgm:presOf axis="root ch desOrSelf" ptType="all node node" st="1 3 1" cnt="1 1 0"/>
              </dgm:if>
              <dgm:else name="Name115">
                <dgm:presOf axis="root ch desOrSelf" ptType="all node node" st="1 4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16" axis="ch" ptType="node" st="6" cnt="1">
      <dgm:layoutNode name="circ6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6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17">
          <dgm:if name="Name118" func="var" arg="dir" op="equ" val="norm">
            <dgm:presOf axis="desOrSelf" ptType="node"/>
          </dgm:if>
          <dgm:else name="Name119">
            <dgm:choose name="Name120">
              <dgm:if name="Name121" axis="root ch" ptType="all node" func="cnt" op="equ" val="6">
                <dgm:presOf axis="root ch desOrSelf" ptType="all node node" st="1 2 1" cnt="1 1 0"/>
              </dgm:if>
              <dgm:else name="Name122">
                <dgm:presOf axis="root ch desOrSelf" ptType="all node node" st="1 3 1" cnt="1 1 0"/>
              </dgm:else>
            </dgm:choose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  <dgm:forEach name="Name123" axis="ch" ptType="node" st="7" cnt="1">
      <dgm:layoutNode name="circ7" styleLbl="vennNode1">
        <dgm:alg type="sp"/>
        <dgm:shape xmlns:r="http://schemas.openxmlformats.org/officeDocument/2006/relationships" type="ellipse" r:blip="">
          <dgm:adjLst/>
        </dgm:shape>
        <dgm:presOf/>
        <dgm:constrLst/>
        <dgm:ruleLst/>
      </dgm:layoutNode>
      <dgm:layoutNode name="circ7Tx" styleLbl="revTx">
        <dgm:varLst>
          <dgm:chMax val="0"/>
          <dgm:chPref val="0"/>
          <dgm:bulletEnabled val="1"/>
        </dgm:varLst>
        <dgm:alg type="tx">
          <dgm:param type="txAnchorHorzCh" val="ctr"/>
          <dgm:param type="txAnchorVertCh" val="mid"/>
        </dgm:alg>
        <dgm:shape xmlns:r="http://schemas.openxmlformats.org/officeDocument/2006/relationships" type="rect" r:blip="" hideGeom="1">
          <dgm:adjLst/>
        </dgm:shape>
        <dgm:choose name="Name124">
          <dgm:if name="Name125" func="var" arg="dir" op="equ" val="norm">
            <dgm:presOf axis="desOrSelf" ptType="node"/>
          </dgm:if>
          <dgm:else name="Name126">
            <dgm:presOf axis="root ch desOrSelf" ptType="all node node" st="1 2 1" cnt="1 1 0"/>
          </dgm:else>
        </dgm:choose>
        <dgm:constrLst>
          <dgm:constr type="tMarg"/>
          <dgm:constr type="bMarg"/>
          <dgm:constr type="lMarg"/>
          <dgm:constr type="rMarg"/>
          <dgm:constr type="primFontSz" val="65"/>
        </dgm:constrLst>
        <dgm:ruleLst>
          <dgm:rule type="primFontSz" val="5" fact="NaN" max="NaN"/>
        </dgm:ruleLst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hr-HR" smtClean="0"/>
              <a:t>Kliknite da biste uredili stil podnaslova matrice</a:t>
            </a:r>
            <a:endParaRPr kumimoji="0" lang="en-US"/>
          </a:p>
        </p:txBody>
      </p: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hr-HR" smtClean="0"/>
              <a:t>Kliknite da biste uredili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ravokutnik s odsječenim zaobljenim jednim kutom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ravokutni trokut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hr-HR" smtClean="0"/>
              <a:t>Pritisnite ikonu za dodavanje slike</a:t>
            </a:r>
            <a:endParaRPr kumimoji="0" lang="en-US" dirty="0"/>
          </a:p>
        </p:txBody>
      </p:sp>
      <p:sp>
        <p:nvSpPr>
          <p:cNvPr id="10" name="Prostoručno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Prostoručno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rostoručno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hr-HR" smtClean="0"/>
              <a:t>Kliknite da biste uredili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smtClean="0"/>
              <a:t>Kliknite da biste uredili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74A3573-D916-494E-8BB0-D59B25E56474}" type="datetimeFigureOut">
              <a:rPr lang="hr-HR" smtClean="0"/>
              <a:pPr/>
              <a:t>11.2.2014.</a:t>
            </a:fld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FA572FE7-32BC-49AF-8989-7BF09D76C839}" type="slidenum">
              <a:rPr lang="hr-HR" smtClean="0"/>
              <a:pPr/>
              <a:t>‹#›</a:t>
            </a:fld>
            <a:endParaRPr lang="hr-HR"/>
          </a:p>
        </p:txBody>
      </p:sp>
      <p:grpSp>
        <p:nvGrpSpPr>
          <p:cNvPr id="2" name="Grupa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Prostoručno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Prostoručno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gi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kstniOkvir 3"/>
          <p:cNvSpPr txBox="1"/>
          <p:nvPr/>
        </p:nvSpPr>
        <p:spPr>
          <a:xfrm>
            <a:off x="611560" y="1772816"/>
            <a:ext cx="7920880" cy="415498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8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atang" pitchFamily="18" charset="-127"/>
                <a:ea typeface="Batang" pitchFamily="18" charset="-127"/>
              </a:rPr>
              <a:t>KRUŽENJE VODE U PRIRODI</a:t>
            </a:r>
            <a:endParaRPr lang="hr-HR" sz="8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atang" pitchFamily="18" charset="-127"/>
              <a:ea typeface="Batang" pitchFamily="18" charset="-127"/>
            </a:endParaRPr>
          </a:p>
        </p:txBody>
      </p:sp>
      <p:pic>
        <p:nvPicPr>
          <p:cNvPr id="1028" name="Picture 4" descr="C:\Users\Ucenik 15\AppData\Local\Microsoft\Windows\Temporary Internet Files\Content.IE5\WOJHST7M\MM900354676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83568" y="3789040"/>
            <a:ext cx="1296144" cy="1885301"/>
          </a:xfrm>
          <a:prstGeom prst="rect">
            <a:avLst/>
          </a:prstGeom>
          <a:noFill/>
        </p:spPr>
      </p:pic>
      <p:sp>
        <p:nvSpPr>
          <p:cNvPr id="8" name="TekstniOkvir 7"/>
          <p:cNvSpPr txBox="1"/>
          <p:nvPr/>
        </p:nvSpPr>
        <p:spPr>
          <a:xfrm>
            <a:off x="6804248" y="6309320"/>
            <a:ext cx="396044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dirty="0" smtClean="0"/>
              <a:t>Ema Agata </a:t>
            </a:r>
            <a:r>
              <a:rPr lang="hr-HR" dirty="0" err="1" smtClean="0"/>
              <a:t>Šamal</a:t>
            </a:r>
            <a:endParaRPr lang="hr-HR" dirty="0"/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mph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Scale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</p:cBhvr>
                                      <p:by x="150000" y="15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683568" y="4365104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hr-HR" b="1" dirty="0" smtClean="0"/>
              <a:t>Hidrološki ciklus</a:t>
            </a:r>
            <a:r>
              <a:rPr lang="hr-HR" dirty="0" smtClean="0"/>
              <a:t> je stalni proces kruženja, obnavljanja i prividnog gubljenja vode na zemlji. Zemlja se smatra zatvorenim hidrološkim sustavom. Hidrološkim se ciklusima bavi </a:t>
            </a:r>
            <a:r>
              <a:rPr lang="hr-HR" b="1" dirty="0" smtClean="0"/>
              <a:t>hidrologija</a:t>
            </a:r>
            <a:r>
              <a:rPr lang="hr-HR" dirty="0" smtClean="0"/>
              <a:t>.</a:t>
            </a:r>
            <a:endParaRPr lang="hr-HR" dirty="0"/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Slika 9" descr="kruzenje_vode_u_prirodi.GIF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87624" y="1556792"/>
            <a:ext cx="6649378" cy="4258394"/>
          </a:xfrm>
          <a:prstGeom prst="rect">
            <a:avLst/>
          </a:prstGeom>
        </p:spPr>
      </p:pic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kstniOkvir 4"/>
          <p:cNvSpPr txBox="1"/>
          <p:nvPr/>
        </p:nvSpPr>
        <p:spPr>
          <a:xfrm>
            <a:off x="1259632" y="1196752"/>
            <a:ext cx="6984776" cy="45550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4000" b="1" dirty="0" smtClean="0"/>
              <a:t>Postotak od ukupne količine vode na zemlji:</a:t>
            </a:r>
            <a:r>
              <a:rPr lang="hr-HR" b="1" dirty="0" smtClean="0"/>
              <a:t/>
            </a:r>
            <a:br>
              <a:rPr lang="hr-HR" b="1" dirty="0" smtClean="0"/>
            </a:br>
            <a:endParaRPr lang="hr-HR" dirty="0" smtClean="0"/>
          </a:p>
          <a:p>
            <a:r>
              <a:rPr lang="hr-HR" sz="2400" dirty="0" smtClean="0"/>
              <a:t>Oceani 97.25%</a:t>
            </a:r>
          </a:p>
          <a:p>
            <a:r>
              <a:rPr lang="hr-HR" sz="2400" dirty="0" smtClean="0"/>
              <a:t>Ledene sante i glečeri 2.05 %</a:t>
            </a:r>
          </a:p>
          <a:p>
            <a:r>
              <a:rPr lang="hr-HR" sz="2400" dirty="0" smtClean="0"/>
              <a:t>Podzemna voda 0.68 %</a:t>
            </a:r>
          </a:p>
          <a:p>
            <a:r>
              <a:rPr lang="hr-HR" sz="2400" dirty="0" smtClean="0"/>
              <a:t>Jezera 0.01 %</a:t>
            </a:r>
          </a:p>
          <a:p>
            <a:r>
              <a:rPr lang="hr-HR" sz="2400" dirty="0" smtClean="0"/>
              <a:t>Vlaga u tlu 0.005 %</a:t>
            </a:r>
          </a:p>
          <a:p>
            <a:r>
              <a:rPr lang="hr-HR" sz="2400" dirty="0" smtClean="0"/>
              <a:t>Atmosfera 0.001 %</a:t>
            </a:r>
          </a:p>
          <a:p>
            <a:r>
              <a:rPr lang="hr-HR" sz="2400" dirty="0" smtClean="0"/>
              <a:t>Brzaci i rijeke 0.0001 %</a:t>
            </a:r>
          </a:p>
          <a:p>
            <a:r>
              <a:rPr lang="hr-HR" sz="2400" dirty="0" smtClean="0"/>
              <a:t>Biosfera 0.00004%</a:t>
            </a:r>
            <a:endParaRPr lang="hr-HR" sz="2400" dirty="0"/>
          </a:p>
        </p:txBody>
      </p:sp>
      <p:pic>
        <p:nvPicPr>
          <p:cNvPr id="2050" name="Picture 2" descr="C:\Users\Ucenik 15\AppData\Local\Microsoft\Windows\Temporary Internet Files\Content.IE5\9V3PFVH6\MM900354465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 rot="11199385" flipV="1">
            <a:off x="6106005" y="4405414"/>
            <a:ext cx="2038994" cy="1737779"/>
          </a:xfrm>
          <a:prstGeom prst="rect">
            <a:avLst/>
          </a:prstGeom>
          <a:noFill/>
        </p:spPr>
      </p:pic>
    </p:spTree>
  </p:cSld>
  <p:clrMapOvr>
    <a:masterClrMapping/>
  </p:clrMapOvr>
  <p:transition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/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1331640" y="1124744"/>
            <a:ext cx="6768752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Voda se pojavljuje u tri agregatna stanja:</a:t>
            </a:r>
            <a:endParaRPr lang="hr-HR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jagram 3"/>
          <p:cNvGraphicFramePr/>
          <p:nvPr/>
        </p:nvGraphicFramePr>
        <p:xfrm>
          <a:off x="1547664" y="2204864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kstniOkvir 4"/>
          <p:cNvSpPr txBox="1"/>
          <p:nvPr/>
        </p:nvSpPr>
        <p:spPr>
          <a:xfrm>
            <a:off x="4211960" y="4149080"/>
            <a:ext cx="33843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b="1" dirty="0" smtClean="0"/>
              <a:t>ATOM </a:t>
            </a:r>
          </a:p>
          <a:p>
            <a:r>
              <a:rPr lang="hr-HR" b="1" dirty="0" smtClean="0"/>
              <a:t>VODE</a:t>
            </a:r>
            <a:endParaRPr lang="hr-HR" b="1" dirty="0"/>
          </a:p>
        </p:txBody>
      </p:sp>
      <p:sp>
        <p:nvSpPr>
          <p:cNvPr id="6" name="TekstniOkvir 5"/>
          <p:cNvSpPr txBox="1"/>
          <p:nvPr/>
        </p:nvSpPr>
        <p:spPr>
          <a:xfrm>
            <a:off x="2075384" y="1356544"/>
            <a:ext cx="561662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r-HR" sz="3600" dirty="0" smtClean="0"/>
              <a:t>GRAĐA ATOMA VODE:</a:t>
            </a:r>
            <a:endParaRPr lang="hr-HR" sz="3600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F3C1C24C-D3C3-44CF-9DD8-9F8231B0C600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dgm id="{F3C1C24C-D3C3-44CF-9DD8-9F8231B0C600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B7599792-1648-408C-B7C7-4811916D1F4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00"/>
                                        <p:tgtEl>
                                          <p:spTgt spid="4">
                                            <p:graphicEl>
                                              <a:dgm id="{B7599792-1648-408C-B7C7-4811916D1F4F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dgm id="{313E79AD-CB3D-4CA9-B379-E0B2CC092D7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>
                                            <p:graphicEl>
                                              <a:dgm id="{313E79AD-CB3D-4CA9-B379-E0B2CC092D77}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Dgm/>
        </p:bldSub>
      </p:bldGraphic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blak 3"/>
          <p:cNvSpPr/>
          <p:nvPr/>
        </p:nvSpPr>
        <p:spPr>
          <a:xfrm>
            <a:off x="251520" y="764704"/>
            <a:ext cx="3312368" cy="1800200"/>
          </a:xfrm>
          <a:prstGeom prst="cloud">
            <a:avLst/>
          </a:prstGeom>
          <a:effectLst>
            <a:glow rad="63500">
              <a:schemeClr val="accent1">
                <a:satMod val="175000"/>
                <a:alpha val="40000"/>
              </a:schemeClr>
            </a:glow>
            <a:outerShdw blurRad="50800" dist="38100" dir="5400000" algn="t" rotWithShape="0">
              <a:prstClr val="black">
                <a:alpha val="40000"/>
              </a:prstClr>
            </a:outerShdw>
            <a:softEdge rad="31750"/>
          </a:effectLst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hr-HR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5" name="Prostoručno 4"/>
          <p:cNvSpPr/>
          <p:nvPr/>
        </p:nvSpPr>
        <p:spPr>
          <a:xfrm>
            <a:off x="3131840" y="3212976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6" name="Prostoručno 5"/>
          <p:cNvSpPr/>
          <p:nvPr/>
        </p:nvSpPr>
        <p:spPr>
          <a:xfrm>
            <a:off x="2843808" y="3140968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7" name="Prostoručno 6"/>
          <p:cNvSpPr/>
          <p:nvPr/>
        </p:nvSpPr>
        <p:spPr>
          <a:xfrm>
            <a:off x="3143026" y="2809539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8" name="Prostoručno 7"/>
          <p:cNvSpPr/>
          <p:nvPr/>
        </p:nvSpPr>
        <p:spPr>
          <a:xfrm>
            <a:off x="2771800" y="2636912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9" name="Prostoručno 8"/>
          <p:cNvSpPr/>
          <p:nvPr/>
        </p:nvSpPr>
        <p:spPr>
          <a:xfrm>
            <a:off x="2339752" y="2708920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0" name="Prostoručno 9"/>
          <p:cNvSpPr/>
          <p:nvPr/>
        </p:nvSpPr>
        <p:spPr>
          <a:xfrm>
            <a:off x="2195736" y="2996952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1" name="Prostoručno 10"/>
          <p:cNvSpPr/>
          <p:nvPr/>
        </p:nvSpPr>
        <p:spPr>
          <a:xfrm>
            <a:off x="1763688" y="2780928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2" name="Prostoručno 11"/>
          <p:cNvSpPr/>
          <p:nvPr/>
        </p:nvSpPr>
        <p:spPr>
          <a:xfrm>
            <a:off x="1691680" y="3284984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3" name="Prostoručno 12"/>
          <p:cNvSpPr/>
          <p:nvPr/>
        </p:nvSpPr>
        <p:spPr>
          <a:xfrm>
            <a:off x="1187624" y="2708920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4" name="Prostoručno 13"/>
          <p:cNvSpPr/>
          <p:nvPr/>
        </p:nvSpPr>
        <p:spPr>
          <a:xfrm>
            <a:off x="1403648" y="3356992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5" name="Prostoručno 14"/>
          <p:cNvSpPr/>
          <p:nvPr/>
        </p:nvSpPr>
        <p:spPr>
          <a:xfrm>
            <a:off x="2123728" y="3501008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6" name="Prostoručno 15"/>
          <p:cNvSpPr/>
          <p:nvPr/>
        </p:nvSpPr>
        <p:spPr>
          <a:xfrm>
            <a:off x="2627784" y="3429000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7" name="Prostoručno 16"/>
          <p:cNvSpPr/>
          <p:nvPr/>
        </p:nvSpPr>
        <p:spPr>
          <a:xfrm>
            <a:off x="971600" y="2924944"/>
            <a:ext cx="225910" cy="376517"/>
          </a:xfrm>
          <a:custGeom>
            <a:avLst/>
            <a:gdLst>
              <a:gd name="connsiteX0" fmla="*/ 0 w 225910"/>
              <a:gd name="connsiteY0" fmla="*/ 0 h 376517"/>
              <a:gd name="connsiteX1" fmla="*/ 86061 w 225910"/>
              <a:gd name="connsiteY1" fmla="*/ 53788 h 376517"/>
              <a:gd name="connsiteX2" fmla="*/ 107576 w 225910"/>
              <a:gd name="connsiteY2" fmla="*/ 139849 h 376517"/>
              <a:gd name="connsiteX3" fmla="*/ 161365 w 225910"/>
              <a:gd name="connsiteY3" fmla="*/ 225910 h 376517"/>
              <a:gd name="connsiteX4" fmla="*/ 193638 w 225910"/>
              <a:gd name="connsiteY4" fmla="*/ 279699 h 376517"/>
              <a:gd name="connsiteX5" fmla="*/ 215153 w 225910"/>
              <a:gd name="connsiteY5" fmla="*/ 322729 h 376517"/>
              <a:gd name="connsiteX6" fmla="*/ 225910 w 225910"/>
              <a:gd name="connsiteY6" fmla="*/ 376517 h 37651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5910" h="376517">
                <a:moveTo>
                  <a:pt x="0" y="0"/>
                </a:moveTo>
                <a:cubicBezTo>
                  <a:pt x="28687" y="17929"/>
                  <a:pt x="79426" y="20616"/>
                  <a:pt x="86061" y="53788"/>
                </a:cubicBezTo>
                <a:cubicBezTo>
                  <a:pt x="90152" y="74240"/>
                  <a:pt x="96551" y="117800"/>
                  <a:pt x="107576" y="139849"/>
                </a:cubicBezTo>
                <a:cubicBezTo>
                  <a:pt x="120552" y="165801"/>
                  <a:pt x="144296" y="200308"/>
                  <a:pt x="161365" y="225910"/>
                </a:cubicBezTo>
                <a:cubicBezTo>
                  <a:pt x="186334" y="300821"/>
                  <a:pt x="154261" y="220633"/>
                  <a:pt x="193638" y="279699"/>
                </a:cubicBezTo>
                <a:cubicBezTo>
                  <a:pt x="202533" y="293042"/>
                  <a:pt x="207981" y="308386"/>
                  <a:pt x="215153" y="322729"/>
                </a:cubicBezTo>
                <a:lnTo>
                  <a:pt x="225910" y="376517"/>
                </a:lnTo>
              </a:path>
            </a:pathLst>
          </a:cu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9" name="Trapezoid 18"/>
          <p:cNvSpPr/>
          <p:nvPr/>
        </p:nvSpPr>
        <p:spPr>
          <a:xfrm>
            <a:off x="6948264" y="2852936"/>
            <a:ext cx="648072" cy="2304256"/>
          </a:xfrm>
          <a:prstGeom prst="trapezoid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18" name="Oblak 17"/>
          <p:cNvSpPr/>
          <p:nvPr/>
        </p:nvSpPr>
        <p:spPr>
          <a:xfrm>
            <a:off x="6372200" y="1124744"/>
            <a:ext cx="1728192" cy="194421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0" name="Trapezoid 19"/>
          <p:cNvSpPr/>
          <p:nvPr/>
        </p:nvSpPr>
        <p:spPr>
          <a:xfrm>
            <a:off x="7991872" y="3356992"/>
            <a:ext cx="648072" cy="2304256"/>
          </a:xfrm>
          <a:prstGeom prst="trapezoid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1" name="Oblak 20"/>
          <p:cNvSpPr/>
          <p:nvPr/>
        </p:nvSpPr>
        <p:spPr>
          <a:xfrm>
            <a:off x="7415808" y="1628800"/>
            <a:ext cx="1728192" cy="194421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2" name="Trapezoid 21"/>
          <p:cNvSpPr/>
          <p:nvPr/>
        </p:nvSpPr>
        <p:spPr>
          <a:xfrm>
            <a:off x="6372200" y="3861048"/>
            <a:ext cx="648072" cy="2304256"/>
          </a:xfrm>
          <a:prstGeom prst="trapezoid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3" name="Oblak 22"/>
          <p:cNvSpPr/>
          <p:nvPr/>
        </p:nvSpPr>
        <p:spPr>
          <a:xfrm>
            <a:off x="5796136" y="2132856"/>
            <a:ext cx="1728192" cy="194421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4" name="Trapezoid 23"/>
          <p:cNvSpPr/>
          <p:nvPr/>
        </p:nvSpPr>
        <p:spPr>
          <a:xfrm>
            <a:off x="7020272" y="4149080"/>
            <a:ext cx="648072" cy="2304256"/>
          </a:xfrm>
          <a:prstGeom prst="trapezoid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5" name="Oblak 24"/>
          <p:cNvSpPr/>
          <p:nvPr/>
        </p:nvSpPr>
        <p:spPr>
          <a:xfrm>
            <a:off x="6444208" y="2420888"/>
            <a:ext cx="1728192" cy="194421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6" name="Trapezoid 25"/>
          <p:cNvSpPr/>
          <p:nvPr/>
        </p:nvSpPr>
        <p:spPr>
          <a:xfrm>
            <a:off x="5580112" y="3140968"/>
            <a:ext cx="648072" cy="2304256"/>
          </a:xfrm>
          <a:prstGeom prst="trapezoid">
            <a:avLst/>
          </a:prstGeom>
          <a:solidFill>
            <a:schemeClr val="bg2">
              <a:lumMod val="10000"/>
            </a:schemeClr>
          </a:solidFill>
          <a:ln>
            <a:solidFill>
              <a:schemeClr val="tx1">
                <a:lumMod val="95000"/>
                <a:lumOff val="5000"/>
              </a:schemeClr>
            </a:solidFill>
          </a:ln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sp>
        <p:nvSpPr>
          <p:cNvPr id="27" name="Oblak 26"/>
          <p:cNvSpPr/>
          <p:nvPr/>
        </p:nvSpPr>
        <p:spPr>
          <a:xfrm>
            <a:off x="5004048" y="1412776"/>
            <a:ext cx="1728192" cy="1944216"/>
          </a:xfrm>
          <a:prstGeom prst="cloud">
            <a:avLst/>
          </a:prstGeom>
          <a:scene3d>
            <a:camera prst="orthographicFront"/>
            <a:lightRig rig="threePt" dir="t"/>
          </a:scene3d>
          <a:sp3d>
            <a:bevelT w="139700" prst="cross"/>
          </a:sp3d>
        </p:spPr>
        <p:style>
          <a:lnRef idx="1">
            <a:schemeClr val="accent5"/>
          </a:lnRef>
          <a:fillRef idx="3">
            <a:schemeClr val="accent5"/>
          </a:fillRef>
          <a:effectRef idx="2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hr-HR"/>
          </a:p>
        </p:txBody>
      </p:sp>
      <p:pic>
        <p:nvPicPr>
          <p:cNvPr id="5122" name="Picture 2" descr="C:\Users\Ucenik 15\AppData\Local\Microsoft\Windows\Temporary Internet Files\Content.IE5\N8TK40AY\MM900303380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563888" y="3861048"/>
            <a:ext cx="1631429" cy="1899609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9254 -0.00069 C -0.16806 0.07123 -0.15712 0.0976 -0.14479 0.16027 C -0.14028 0.18363 -0.13594 0.21046 -0.12847 0.23196 C -0.12674 0.23705 -0.12622 0.24306 -0.12396 0.24769 C -0.12292 0.24977 -0.11979 0.25208 -0.12101 0.2537 C -0.12205 0.25509 -0.12639 0.24862 -0.12986 0.24376 C -0.14306 0.17692 -0.1099 0.09598 -0.13889 0.03701 C -0.14392 0.0118 -0.13733 -0.00994 -0.13142 -0.03261 C -0.12899 -0.03191 -0.12587 -0.03284 -0.12396 -0.03052 C -0.11754 -0.02266 -0.11337 -0.00717 -0.10903 0.00324 C -0.09618 0.034 -0.08438 0.06499 -0.07326 0.09667 C -0.06875 0.10985 -0.06615 0.1235 -0.06129 0.13645 C -0.05938 0.14848 -0.05504 0.1575 -0.05087 0.16837 C -0.04635 0.18039 -0.05278 0.16744 -0.04792 0.18224 C -0.04722 0.18432 -0.04566 0.18594 -0.04479 0.18802 C -0.04358 0.19126 -0.04288 0.19473 -0.04184 0.19797 C -0.04045 0.20976 -0.03924 0.22387 -0.03438 0.23381 C -0.03333 0.23867 -0.0309 0.24283 -0.02986 0.24769 C -0.02795 0.2574 -0.0283 0.26804 -0.02552 0.27752 C -0.02431 0.28169 -0.02257 0.28562 -0.02101 0.28955 C -0.02014 0.29163 -0.01875 0.29348 -0.01806 0.29556 C -0.01441 0.30643 -0.01424 0.31476 -0.00747 0.32331 C -0.00365 0.31291 -0.00556 0.30366 -0.00747 0.29163 C -0.00816 0.28747 -0.01059 0.27961 -0.01059 0.27984 C -0.01163 0.26943 -0.0132 0.26157 -0.01493 0.25185 C -0.01632 0.23497 -0.0184 0.21878 -0.02101 0.20213 C -0.02153 0.19612 -0.0217 0.1901 -0.0224 0.18409 C -0.02326 0.17738 -0.02552 0.1642 -0.02552 0.16443 C -0.02674 0.14848 -0.0276 0.13159 -0.03142 0.11656 C -0.03316 0.08534 -0.0349 0.05343 -0.04184 0.02313 C -0.04427 0.00208 -0.04462 0.00047 -0.0434 -0.02451 C -0.03889 -0.02266 -0.03438 -0.02058 -0.02986 -0.01873 C -0.0276 -0.01572 -0.02448 -0.01387 -0.0224 -0.01064 C -0.01424 0.00232 -0.01233 0.02174 -0.00747 0.03701 C -0.00365 0.06221 0.00104 0.0865 0.00746 0.11055 C 0.00903 0.12651 0.01094 0.12651 0.01493 0.14038 C 0.01771 0.15033 0.01493 0.14316 0.01788 0.15634 C 0.02205 0.17461 0.03073 0.19473 0.03715 0.21208 C 0.04219 0.22549 0.0434 0.23913 0.04913 0.25185 C 0.05121 0.27035 0.05625 0.28747 0.05955 0.30551 C 0.0618 0.31776 0.0651 0.33418 0.07309 0.34112 C 0.07153 0.31198 0.06979 0.28261 0.06701 0.2537 C 0.0651 0.20282 0.05833 0.15287 0.05208 0.10269 C 0.04896 0.07748 0.04878 0.05481 0.04167 0.03099 C 0.04028 0.0185 0.03733 0.00717 0.0342 -0.00462 C 0.03264 -0.02104 0.03108 -0.03654 0.0283 -0.05249 C 0.03455 -0.05781 0.03733 -0.05897 0.04462 -0.05643 C 0.05035 -0.05134 0.05052 -0.04694 0.05365 -0.03862 C 0.05764 -0.01318 0.05677 0.01342 0.06562 0.03701 C 0.06753 0.04811 0.0691 0.05643 0.07309 0.06684 C 0.07535 0.0791 0.07778 0.09066 0.08055 0.10269 C 0.0842 0.11841 0.08542 0.13576 0.09097 0.15033 C 0.09305 0.16675 0.09687 0.18201 0.1 0.19797 C 0.0908 0.20213 0.09757 0.19612 0.08802 0.19219 C 0.08472 0.18756 0.08055 0.18317 0.0776 0.17808 C 0.07014 0.16559 0.06476 0.15171 0.05816 0.13853 C 0.05521 0.13275 0.05347 0.12466 0.05069 0.11864 C 0.04878 0.11448 0.04462 0.10662 0.04462 0.10685 C 0.04271 0.09552 0.03819 0.0858 0.03576 0.0747 C 0.03385 0.06591 0.03472 0.05944 0.02969 0.05296 C 0.02691 0.03677 0.02135 0.01897 0.00885 0.01319 C 0.00226 0.02475 0.00035 0.03886 -0.00156 0.05296 C -0.0007 0.09783 0.00017 0.13113 0.00434 0.1723 C 0.00521 0.19149 0.00555 0.22318 0.01042 0.24191 C 0.01285 0.27267 0.01632 0.33164 -0.00747 0.35315 C -0.01302 0.35245 -0.0191 0.3543 -0.02396 0.35107 C -0.02622 0.34945 -0.02465 0.34436 -0.02552 0.34112 C -0.02622 0.33904 -0.0276 0.33742 -0.02847 0.33534 C -0.02969 0.3321 -0.03056 0.32887 -0.03142 0.3254 C -0.03629 0.30574 -0.03889 0.28307 -0.04792 0.26573 C -0.04931 0.25763 -0.05052 0.25278 -0.05382 0.24584 C -0.05642 0.22341 -0.06337 0.20467 -0.07031 0.18409 C -0.07396 0.17345 -0.07465 0.16837 -0.07917 0.15842 C -0.08056 0.15565 -0.08264 0.15333 -0.08368 0.15033 C -0.10087 0.1043 -0.07847 0.15426 -0.09705 0.11448 C -0.09983 0.1087 -0.09965 0.10107 -0.10156 0.09459 C -0.10538 0.08141 -0.11007 0.0673 -0.11493 0.05481 C -0.12205 0.03608 -0.12674 0.00509 -0.14045 -0.0067 C -0.14983 -0.00532 -0.15938 -0.00485 -0.16875 -0.00277 C -0.17552 -0.00115 -0.18507 0.01319 -0.18958 0.0192 C -0.20035 0.07308 -0.18142 0.12327 -0.1776 0.17623 C -0.17708 0.19889 -0.1724 0.24792 -0.17917 0.27359 C -0.18767 0.27012 -0.19097 0.25972 -0.19705 0.25185 C -0.19757 0.24862 -0.19757 0.24492 -0.19861 0.24191 C -0.19913 0.24006 -0.20122 0.2396 -0.20156 0.23775 C -0.20434 0.22456 -0.20382 0.20953 -0.20608 0.19612 C -0.20851 0.18132 -0.21285 0.16767 -0.21806 0.15426 C -0.21927 0.14755 -0.22083 0.14108 -0.2224 0.13437 C -0.22413 0.11934 -0.22847 0.10546 -0.23142 0.09066 C -0.23438 0.0754 -0.23576 0.05874 -0.23733 0.04302 C -0.2375 0.04001 -0.2408 -0.0067 -0.23733 -0.01873 C -0.23681 -0.02058 -0.23559 -0.01572 -0.23438 -0.01457 C -0.22188 -0.00323 -0.23455 -0.01873 -0.22396 -0.00462 C -0.21754 0.01504 -0.21181 0.03608 -0.20451 0.05481 C -0.19983 0.06707 -0.19184 0.07725 -0.18663 0.08881 C -0.18108 0.1013 -0.17934 0.10847 -0.1717 0.11864 C -0.16979 0.12697 -0.16493 0.13275 -0.16129 0.14038 C -0.15434 0.15495 -0.14583 0.16813 -0.13889 0.18224 C -0.13299 0.19427 -0.13837 0.18571 -0.13438 0.19612 C -0.13125 0.20444 -0.12691 0.21416 -0.12691 0.22387 " pathEditMode="relative" rAng="0" ptsTypes="fffffffffffffffffffffffffffffffffffffffffffffffffffffffffffffffffffffffffffffffffffffffffffffffffffA">
                                      <p:cBhvr>
                                        <p:cTn id="6" dur="2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48"/>
                                    </p:animMotion>
                                  </p:childTnLst>
                                </p:cTn>
                              </p:par>
                              <p:par>
                                <p:cTn id="7" presetID="0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0.16875 -0.0215 C -0.14427 0.05042 -0.13333 0.07679 -0.12101 0.13946 C -0.11649 0.16282 -0.11215 0.18964 -0.10469 0.21115 C -0.10295 0.21624 -0.10243 0.22225 -0.10017 0.22688 C -0.09913 0.22896 -0.09601 0.23127 -0.09722 0.23289 C -0.09826 0.23428 -0.1026 0.2278 -0.10607 0.22295 C -0.11927 0.15611 -0.08611 0.07517 -0.1151 0.01619 C -0.12014 -0.00901 -0.11354 -0.03075 -0.10764 -0.05342 C -0.10521 -0.05272 -0.10208 -0.05365 -0.10017 -0.05134 C -0.09375 -0.04347 -0.08958 -0.02798 -0.08524 -0.01757 C -0.07239 0.01319 -0.06059 0.04418 -0.04948 0.07586 C -0.04496 0.08904 -0.04236 0.10269 -0.0375 0.11564 C -0.03559 0.12766 -0.03125 0.13668 -0.02708 0.14755 C -0.02257 0.15958 -0.02899 0.14663 -0.02413 0.16143 C -0.02344 0.16351 -0.02187 0.16513 -0.02101 0.16721 C -0.01979 0.17045 -0.0191 0.17392 -0.01805 0.17716 C -0.01667 0.18895 -0.01545 0.20306 -0.01059 0.213 C -0.00955 0.21786 -0.00712 0.22202 -0.00607 0.22688 C -0.00417 0.23659 -0.00451 0.24723 -0.00173 0.25671 C -0.00052 0.26087 0.00122 0.26481 0.00278 0.26874 C 0.00365 0.27082 0.00504 0.27267 0.00573 0.27475 C 0.00938 0.28562 0.00955 0.29395 0.01632 0.3025 C 0.02014 0.2921 0.01823 0.28284 0.01632 0.27082 C 0.01563 0.26666 0.0132 0.25879 0.0132 0.25902 C 0.01215 0.24862 0.01059 0.24075 0.00886 0.23104 C 0.00747 0.21416 0.00538 0.19797 0.00278 0.18132 C 0.00226 0.17531 0.00208 0.16929 0.00139 0.16328 C 0.00052 0.15657 -0.00173 0.14339 -0.00173 0.14362 C -0.00295 0.12766 -0.00382 0.11078 -0.00764 0.09575 C -0.00937 0.06453 -0.01111 0.03261 -0.01805 0.00232 C -0.02048 -0.01873 -0.02083 -0.02035 -0.01962 -0.04532 C -0.0151 -0.04347 -0.01059 -0.04139 -0.00607 -0.03954 C -0.00382 -0.03654 -0.00069 -0.03469 0.00139 -0.03145 C 0.00955 -0.0185 0.01146 0.00093 0.01632 0.01619 C 0.02014 0.0414 0.02483 0.06568 0.03125 0.08974 C 0.03281 0.10569 0.03472 0.10569 0.03872 0.11957 C 0.04149 0.12951 0.03872 0.12235 0.04167 0.13553 C 0.04583 0.1538 0.05452 0.17392 0.06094 0.19126 C 0.06597 0.20468 0.06719 0.21832 0.07292 0.23104 C 0.075 0.24954 0.08004 0.26666 0.08333 0.28469 C 0.08559 0.29695 0.08889 0.31337 0.09688 0.32031 C 0.09531 0.29117 0.09358 0.2618 0.0908 0.23289 C 0.08889 0.18201 0.08212 0.13206 0.07587 0.08187 C 0.07274 0.05667 0.07257 0.034 0.06545 0.01018 C 0.06406 -0.00231 0.06111 -0.01364 0.05799 -0.02543 C 0.05643 -0.04185 0.05486 -0.05735 0.05208 -0.07331 C 0.05833 -0.07863 0.06111 -0.07978 0.0684 -0.07724 C 0.07413 -0.07215 0.07431 -0.06776 0.07743 -0.05943 C 0.08143 -0.03399 0.08056 -0.0074 0.08941 0.01619 C 0.09132 0.02729 0.09288 0.03562 0.09688 0.04603 C 0.09913 0.05828 0.10156 0.06985 0.10434 0.08187 C 0.10799 0.0976 0.1092 0.11494 0.11476 0.12951 C 0.11684 0.14593 0.12066 0.1612 0.12379 0.17716 C 0.11458 0.18132 0.12136 0.17531 0.11181 0.17137 C 0.10851 0.16675 0.10434 0.16235 0.10139 0.15727 C 0.09393 0.14478 0.08854 0.1309 0.08195 0.11772 C 0.07899 0.11194 0.07726 0.10384 0.07448 0.09783 C 0.07257 0.09367 0.0684 0.0858 0.0684 0.08604 C 0.06649 0.0747 0.06198 0.06499 0.05955 0.05389 C 0.05764 0.0451 0.05851 0.03863 0.05347 0.03215 C 0.0507 0.01596 0.04514 -0.00185 0.03264 -0.00763 C 0.02604 0.00394 0.02413 0.01804 0.02222 0.03215 C 0.02309 0.07702 0.02396 0.11032 0.02813 0.15148 C 0.02899 0.17068 0.02934 0.20236 0.0342 0.2211 C 0.03663 0.25185 0.04011 0.31083 0.01632 0.33234 C 0.01077 0.33164 0.00469 0.33349 -0.00017 0.33025 C -0.00243 0.32864 -0.00087 0.32355 -0.00173 0.32031 C -0.00243 0.31823 -0.00382 0.31661 -0.00469 0.31453 C -0.0059 0.31129 -0.00677 0.30805 -0.00764 0.30458 C -0.0125 0.28493 -0.0151 0.26226 -0.02413 0.24492 C -0.02552 0.23682 -0.02673 0.23197 -0.03003 0.22503 C -0.03264 0.20259 -0.03958 0.18386 -0.04653 0.16328 C -0.05017 0.15264 -0.05087 0.14755 -0.05538 0.13761 C -0.05677 0.13483 -0.05885 0.13252 -0.05989 0.12951 C -0.07708 0.08349 -0.05469 0.13345 -0.07326 0.09367 C -0.07604 0.08789 -0.07587 0.08025 -0.07778 0.07378 C -0.0816 0.0606 -0.08628 0.04649 -0.09114 0.034 C -0.09826 0.01527 -0.10295 -0.01572 -0.11667 -0.02752 C -0.12604 -0.02613 -0.13559 -0.02567 -0.14496 -0.02358 C -0.15173 -0.02197 -0.16128 -0.00763 -0.1658 -0.00161 C -0.17656 0.05227 -0.15764 0.10246 -0.15382 0.15542 C -0.1533 0.17808 -0.14861 0.22711 -0.15538 0.25278 C -0.16389 0.24931 -0.16719 0.2389 -0.17326 0.23104 C -0.17378 0.2278 -0.17378 0.2241 -0.17482 0.2211 C -0.17535 0.21925 -0.17743 0.21878 -0.17778 0.21693 C -0.18055 0.20375 -0.18003 0.18872 -0.18229 0.17531 C -0.18472 0.1605 -0.18906 0.14686 -0.19427 0.13345 C -0.19548 0.12674 -0.19705 0.12026 -0.19861 0.11356 C -0.20035 0.09852 -0.20469 0.08465 -0.20764 0.06985 C -0.21059 0.05458 -0.21198 0.03793 -0.21354 0.02221 C -0.21371 0.0192 -0.21701 -0.02752 -0.21354 -0.03954 C -0.21302 -0.04139 -0.2118 -0.03654 -0.21059 -0.03538 C -0.19809 -0.02405 -0.21076 -0.03954 -0.20017 -0.02543 C -0.19375 -0.00578 -0.18802 0.01527 -0.18073 0.034 C -0.17604 0.04626 -0.16805 0.05643 -0.16285 0.068 C -0.15729 0.08049 -0.15555 0.08765 -0.14792 0.09783 C -0.14601 0.10616 -0.14114 0.11194 -0.1375 0.11957 C -0.13055 0.13414 -0.12205 0.14732 -0.1151 0.16143 C -0.1092 0.17346 -0.11458 0.1649 -0.11059 0.17531 C -0.10746 0.18363 -0.10312 0.19334 -0.10312 0.20306 " pathEditMode="relative" rAng="0" ptsTypes="fffffffffffffffffffffffffffffffffffffffffffffffffffffffffffffffffffffffffffffffffffffffffffffffffffA">
                                      <p:cBhvr>
                                        <p:cTn id="8" dur="2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122" y="14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0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44444E-6 -9.71323E-7 C -0.01059 -0.00185 -0.0191 -0.00439 -0.02986 -0.00578 C -0.04323 -0.00948 -0.04115 -0.00994 -0.06129 -0.00578 C -0.06806 -0.00439 -0.07535 0.00324 -0.08212 0.00601 C -0.09965 0.02174 -0.10955 0.04394 -0.1224 0.06568 C -0.12622 0.08025 -0.12083 0.06244 -0.12847 0.07771 C -0.12934 0.07933 -0.12917 0.08164 -0.12986 0.08349 C -0.13247 0.08973 -0.13646 0.09829 -0.14028 0.10338 C -0.14149 0.105 -0.14358 0.10592 -0.14479 0.10754 C -0.15347 0.1191 -0.15938 0.13414 -0.1717 0.13922 C -0.18715 0.15264 -0.18056 0.14732 -0.21042 0.14917 C -0.21945 0.14847 -0.22847 0.14871 -0.23733 0.14732 C -0.24045 0.14686 -0.24636 0.14316 -0.24636 0.14316 C -0.25174 0.13784 -0.25747 0.13645 -0.26267 0.13136 C -0.26441 0.12974 -0.26545 0.12697 -0.26719 0.12535 C -0.27031 0.12257 -0.27448 0.12211 -0.27761 0.11933 C -0.28125 0.11633 -0.2849 0.11332 -0.28802 0.10939 C -0.28906 0.108 -0.28993 0.10662 -0.29115 0.10546 C -0.29809 0.09945 -0.29566 0.10407 -0.30156 0.0976 C -0.30972 0.08881 -0.2974 0.09852 -0.31042 0.08765 C -0.31528 0.08349 -0.32031 0.08303 -0.32535 0.07956 C -0.34375 0.06707 -0.36771 0.06383 -0.38802 0.06175 C -0.42813 0.05065 -0.46875 0.0636 -0.50903 0.0636 " pathEditMode="relative" ptsTypes="ffffffffffffffffffffffA">
                                      <p:cBhvr>
                                        <p:cTn id="12" dur="5000" fill="hold"/>
                                        <p:tgtEl>
                                          <p:spTgt spid="512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  <p:bldP spid="9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55576" y="980728"/>
            <a:ext cx="3591843" cy="35918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3968" y="2204864"/>
            <a:ext cx="4168884" cy="36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0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67544" y="2348880"/>
            <a:ext cx="8229600" cy="1143000"/>
          </a:xfrm>
        </p:spPr>
        <p:txBody>
          <a:bodyPr>
            <a:noAutofit/>
          </a:bodyPr>
          <a:lstStyle/>
          <a:p>
            <a:pPr algn="ctr"/>
            <a:r>
              <a:rPr lang="hr-HR" sz="80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HVALA NA PAŽNJI!</a:t>
            </a:r>
            <a:endParaRPr lang="hr-HR" sz="8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4098" name="Picture 2" descr="C:\Users\Ucenik 15\AppData\Local\Microsoft\Windows\Temporary Internet Files\Content.IE5\WOJHST7M\MM900046651[1]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1417126"/>
            <a:ext cx="9144000" cy="5440874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3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ijek">
  <a:themeElements>
    <a:clrScheme name="Tijek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Tije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ije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86</TotalTime>
  <Words>67</Words>
  <Application>Microsoft Office PowerPoint</Application>
  <PresentationFormat>Prikaz na zaslonu (4:3)</PresentationFormat>
  <Paragraphs>23</Paragraphs>
  <Slides>9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9</vt:i4>
      </vt:variant>
    </vt:vector>
  </HeadingPairs>
  <TitlesOfParts>
    <vt:vector size="10" baseType="lpstr">
      <vt:lpstr>Tijek</vt:lpstr>
      <vt:lpstr>Slajd 1</vt:lpstr>
      <vt:lpstr>Hidrološki ciklus je stalni proces kruženja, obnavljanja i prividnog gubljenja vode na zemlji. Zemlja se smatra zatvorenim hidrološkim sustavom. Hidrološkim se ciklusima bavi hidrologija.</vt:lpstr>
      <vt:lpstr>Slajd 3</vt:lpstr>
      <vt:lpstr>Slajd 4</vt:lpstr>
      <vt:lpstr>Slajd 5</vt:lpstr>
      <vt:lpstr>Slajd 6</vt:lpstr>
      <vt:lpstr>Slajd 7</vt:lpstr>
      <vt:lpstr>Slajd 8</vt:lpstr>
      <vt:lpstr>HVALA NA PAŽNJI!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Slajd 1</dc:title>
  <dc:creator>Ucenik 15</dc:creator>
  <cp:lastModifiedBy>GLAVNO INFORMATIKA</cp:lastModifiedBy>
  <cp:revision>10</cp:revision>
  <dcterms:created xsi:type="dcterms:W3CDTF">2014-02-11T10:22:25Z</dcterms:created>
  <dcterms:modified xsi:type="dcterms:W3CDTF">2014-02-11T11:50:25Z</dcterms:modified>
</cp:coreProperties>
</file>